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theme/themeOverride1.xml" ContentType="application/vnd.openxmlformats-officedocument.themeOverr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charts/chart3.xml" ContentType="application/vnd.openxmlformats-officedocument.drawingml.char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Default Extension="bin" ContentType="application/vnd.openxmlformats-officedocument.oleObject"/>
  <Override PartName="/ppt/diagrams/drawing3.xml" ContentType="application/vnd.ms-office.drawingml.diagramDrawing+xml"/>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diagrams/quickStyle3.xml" ContentType="application/vnd.openxmlformats-officedocument.drawingml.diagramStyl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31.xml" ContentType="application/vnd.openxmlformats-officedocument.presentationml.notesSlide+xml"/>
  <Override PartName="/ppt/diagrams/layout2.xml" ContentType="application/vnd.openxmlformats-officedocument.drawingml.diagramLayout+xml"/>
  <Override PartName="/ppt/diagrams/data3.xml" ContentType="application/vnd.openxmlformats-officedocument.drawingml.diagramData+xml"/>
  <Override PartName="/ppt/slides/slide4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layout3.xml" ContentType="application/vnd.openxmlformats-officedocument.drawingml.diagramLayout+xml"/>
  <Override PartName="/ppt/notesSlides/notesSlide50.xml" ContentType="application/vnd.openxmlformats-officedocument.presentationml.notesSlide+xml"/>
  <Override PartName="/ppt/diagrams/data4.xml" ContentType="application/vnd.openxmlformats-officedocument.drawingml.diagramData+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drawings/drawing1.xml" ContentType="application/vnd.openxmlformats-officedocument.drawingml.chartshapes+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diagrams/quickStyle1.xml" ContentType="application/vnd.openxmlformats-officedocument.drawingml.diagramStyl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diagrams/layout4.xml" ContentType="application/vnd.openxmlformats-officedocument.drawingml.diagramLayout+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diagrams/data1.xml" ContentType="application/vnd.openxmlformats-officedocument.drawingml.diagramData+xml"/>
  <Override PartName="/ppt/charts/chart2.xml" ContentType="application/vnd.openxmlformats-officedocument.drawingml.chart+xml"/>
  <Override PartName="/ppt/diagrams/colors3.xml" ContentType="application/vnd.openxmlformats-officedocument.drawingml.diagramColors+xml"/>
  <Override PartName="/ppt/slides/slide29.xml" ContentType="application/vnd.openxmlformats-officedocument.presentationml.slide+xml"/>
  <Override PartName="/ppt/slides/slide76.xml" ContentType="application/vnd.openxmlformats-officedocument.presentationml.slide+xml"/>
  <Override PartName="/ppt/diagrams/drawing2.xml" ContentType="application/vnd.ms-office.drawingml.diagramDrawing+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rawings/drawing2.xml" ContentType="application/vnd.openxmlformats-officedocument.drawingml.chartshapes+xml"/>
  <Override PartName="/ppt/diagrams/quickStyle2.xml" ContentType="application/vnd.openxmlformats-officedocument.drawingml.diagramStyle+xml"/>
  <Override PartName="/ppt/notesSlides/notesSlide67.xml" ContentType="application/vnd.openxmlformats-officedocument.presentationml.notesSlide+xml"/>
  <Override PartName="/ppt/slides/slide43.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0"/>
  </p:notesMasterIdLst>
  <p:sldIdLst>
    <p:sldId id="256" r:id="rId2"/>
    <p:sldId id="411" r:id="rId3"/>
    <p:sldId id="258" r:id="rId4"/>
    <p:sldId id="259" r:id="rId5"/>
    <p:sldId id="276" r:id="rId6"/>
    <p:sldId id="266" r:id="rId7"/>
    <p:sldId id="263" r:id="rId8"/>
    <p:sldId id="278" r:id="rId9"/>
    <p:sldId id="277" r:id="rId10"/>
    <p:sldId id="279" r:id="rId11"/>
    <p:sldId id="280" r:id="rId12"/>
    <p:sldId id="392" r:id="rId13"/>
    <p:sldId id="275" r:id="rId14"/>
    <p:sldId id="268" r:id="rId15"/>
    <p:sldId id="393" r:id="rId16"/>
    <p:sldId id="264" r:id="rId17"/>
    <p:sldId id="394" r:id="rId18"/>
    <p:sldId id="395" r:id="rId19"/>
    <p:sldId id="396" r:id="rId20"/>
    <p:sldId id="397" r:id="rId21"/>
    <p:sldId id="398" r:id="rId22"/>
    <p:sldId id="400" r:id="rId23"/>
    <p:sldId id="401" r:id="rId24"/>
    <p:sldId id="391" r:id="rId25"/>
    <p:sldId id="402" r:id="rId26"/>
    <p:sldId id="271" r:id="rId27"/>
    <p:sldId id="403" r:id="rId28"/>
    <p:sldId id="404" r:id="rId29"/>
    <p:sldId id="274" r:id="rId30"/>
    <p:sldId id="265" r:id="rId31"/>
    <p:sldId id="405" r:id="rId32"/>
    <p:sldId id="406" r:id="rId33"/>
    <p:sldId id="386" r:id="rId34"/>
    <p:sldId id="407" r:id="rId35"/>
    <p:sldId id="409" r:id="rId36"/>
    <p:sldId id="410" r:id="rId37"/>
    <p:sldId id="408" r:id="rId38"/>
    <p:sldId id="281" r:id="rId39"/>
    <p:sldId id="283" r:id="rId40"/>
    <p:sldId id="292" r:id="rId41"/>
    <p:sldId id="293" r:id="rId42"/>
    <p:sldId id="294" r:id="rId43"/>
    <p:sldId id="295" r:id="rId44"/>
    <p:sldId id="298" r:id="rId45"/>
    <p:sldId id="299" r:id="rId46"/>
    <p:sldId id="300" r:id="rId47"/>
    <p:sldId id="301" r:id="rId48"/>
    <p:sldId id="302" r:id="rId49"/>
    <p:sldId id="303" r:id="rId50"/>
    <p:sldId id="304" r:id="rId51"/>
    <p:sldId id="305" r:id="rId52"/>
    <p:sldId id="318" r:id="rId53"/>
    <p:sldId id="319" r:id="rId54"/>
    <p:sldId id="320" r:id="rId55"/>
    <p:sldId id="326" r:id="rId56"/>
    <p:sldId id="333" r:id="rId57"/>
    <p:sldId id="334" r:id="rId58"/>
    <p:sldId id="335" r:id="rId59"/>
    <p:sldId id="336" r:id="rId60"/>
    <p:sldId id="337" r:id="rId61"/>
    <p:sldId id="347" r:id="rId62"/>
    <p:sldId id="348" r:id="rId63"/>
    <p:sldId id="349" r:id="rId64"/>
    <p:sldId id="350" r:id="rId65"/>
    <p:sldId id="370" r:id="rId66"/>
    <p:sldId id="371" r:id="rId67"/>
    <p:sldId id="372" r:id="rId68"/>
    <p:sldId id="373" r:id="rId69"/>
    <p:sldId id="374" r:id="rId70"/>
    <p:sldId id="375" r:id="rId71"/>
    <p:sldId id="376" r:id="rId72"/>
    <p:sldId id="377" r:id="rId73"/>
    <p:sldId id="378" r:id="rId74"/>
    <p:sldId id="379" r:id="rId75"/>
    <p:sldId id="380" r:id="rId76"/>
    <p:sldId id="388" r:id="rId77"/>
    <p:sldId id="389" r:id="rId78"/>
    <p:sldId id="390"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06" autoAdjust="0"/>
    <p:restoredTop sz="94660"/>
  </p:normalViewPr>
  <p:slideViewPr>
    <p:cSldViewPr>
      <p:cViewPr varScale="1">
        <p:scale>
          <a:sx n="108" d="100"/>
          <a:sy n="108" d="100"/>
        </p:scale>
        <p:origin x="-192"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2" Type="http://schemas.openxmlformats.org/officeDocument/2006/relationships/oleObject" Target="file:///C:\Users\x26101\Desktop\Sam\School\USMA\Firstie%20Year\1st%20Semester\System%20Design%20&amp;%20Implementation\JPOD%20Value%20Measures.xlsm"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x27421\Documents\SE450\IPR%202\DecesionMakers_IPR2_updated.xlsm"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x27421\Documents\SE450\IPR%202\DecesionMakers_IPR2_updated.xlsm"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title>
      <c:tx>
        <c:rich>
          <a:bodyPr/>
          <a:lstStyle/>
          <a:p>
            <a:pPr>
              <a:defRPr/>
            </a:pPr>
            <a:r>
              <a:rPr lang="en-US" dirty="0"/>
              <a:t>Number of Stops</a:t>
            </a:r>
          </a:p>
        </c:rich>
      </c:tx>
      <c:layout/>
    </c:title>
    <c:plotArea>
      <c:layout/>
      <c:barChart>
        <c:barDir val="col"/>
        <c:grouping val="clustered"/>
        <c:ser>
          <c:idx val="0"/>
          <c:order val="0"/>
          <c:tx>
            <c:strRef>
              <c:f>'Value Functions'!$P$5:$P$6</c:f>
              <c:strCache>
                <c:ptCount val="1"/>
                <c:pt idx="0">
                  <c:v>Number of Stops Value</c:v>
                </c:pt>
              </c:strCache>
            </c:strRef>
          </c:tx>
          <c:cat>
            <c:numRef>
              <c:f>'Value Functions'!$O$7:$O$12</c:f>
              <c:numCache>
                <c:formatCode>General</c:formatCode>
                <c:ptCount val="6"/>
                <c:pt idx="0">
                  <c:v>5</c:v>
                </c:pt>
                <c:pt idx="1">
                  <c:v>6</c:v>
                </c:pt>
                <c:pt idx="2">
                  <c:v>7</c:v>
                </c:pt>
                <c:pt idx="3">
                  <c:v>8</c:v>
                </c:pt>
                <c:pt idx="4">
                  <c:v>9</c:v>
                </c:pt>
                <c:pt idx="5">
                  <c:v>10</c:v>
                </c:pt>
              </c:numCache>
            </c:numRef>
          </c:cat>
          <c:val>
            <c:numRef>
              <c:f>'Value Functions'!$P$7:$P$12</c:f>
              <c:numCache>
                <c:formatCode>General</c:formatCode>
                <c:ptCount val="6"/>
                <c:pt idx="0">
                  <c:v>0</c:v>
                </c:pt>
                <c:pt idx="1">
                  <c:v>25</c:v>
                </c:pt>
                <c:pt idx="2">
                  <c:v>40</c:v>
                </c:pt>
                <c:pt idx="3">
                  <c:v>70</c:v>
                </c:pt>
                <c:pt idx="4">
                  <c:v>80</c:v>
                </c:pt>
                <c:pt idx="5">
                  <c:v>100</c:v>
                </c:pt>
              </c:numCache>
            </c:numRef>
          </c:val>
        </c:ser>
        <c:axId val="48603520"/>
        <c:axId val="48605440"/>
      </c:barChart>
      <c:catAx>
        <c:axId val="48603520"/>
        <c:scaling>
          <c:orientation val="minMax"/>
        </c:scaling>
        <c:axPos val="b"/>
        <c:title>
          <c:tx>
            <c:rich>
              <a:bodyPr/>
              <a:lstStyle/>
              <a:p>
                <a:pPr>
                  <a:defRPr/>
                </a:pPr>
                <a:r>
                  <a:rPr lang="en-US" dirty="0"/>
                  <a:t># of Stops</a:t>
                </a:r>
              </a:p>
            </c:rich>
          </c:tx>
          <c:layout/>
        </c:title>
        <c:numFmt formatCode="General" sourceLinked="1"/>
        <c:tickLblPos val="nextTo"/>
        <c:crossAx val="48605440"/>
        <c:crosses val="autoZero"/>
        <c:auto val="1"/>
        <c:lblAlgn val="ctr"/>
        <c:lblOffset val="100"/>
      </c:catAx>
      <c:valAx>
        <c:axId val="48605440"/>
        <c:scaling>
          <c:orientation val="minMax"/>
          <c:max val="100"/>
          <c:min val="0"/>
        </c:scaling>
        <c:axPos val="l"/>
        <c:majorGridlines/>
        <c:title>
          <c:tx>
            <c:rich>
              <a:bodyPr rot="-5400000" vert="horz"/>
              <a:lstStyle/>
              <a:p>
                <a:pPr>
                  <a:defRPr/>
                </a:pPr>
                <a:r>
                  <a:rPr lang="en-US" dirty="0"/>
                  <a:t>Value</a:t>
                </a:r>
              </a:p>
            </c:rich>
          </c:tx>
          <c:layout/>
        </c:title>
        <c:numFmt formatCode="General" sourceLinked="1"/>
        <c:tickLblPos val="nextTo"/>
        <c:crossAx val="48603520"/>
        <c:crosses val="autoZero"/>
        <c:crossBetween val="between"/>
        <c:majorUnit val="20"/>
      </c:valAx>
    </c:plotArea>
    <c:plotVisOnly val="1"/>
  </c:chart>
  <c:externalData r:id="rId2"/>
</c:chartSpace>
</file>

<file path=ppt/charts/chart2.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sz="1775" b="1" i="0" u="none" strike="noStrike" baseline="0">
                <a:solidFill>
                  <a:srgbClr val="000000"/>
                </a:solidFill>
                <a:latin typeface="Arial"/>
                <a:ea typeface="Arial"/>
                <a:cs typeface="Arial"/>
              </a:defRPr>
            </a:pPr>
            <a:r>
              <a:rPr lang="en-US" dirty="0"/>
              <a:t>Sensitivity Analysis on Wait Time</a:t>
            </a:r>
          </a:p>
        </c:rich>
      </c:tx>
      <c:layout>
        <c:manualLayout>
          <c:xMode val="edge"/>
          <c:yMode val="edge"/>
          <c:x val="0.27992288126146686"/>
          <c:y val="3.8706225257754384E-2"/>
        </c:manualLayout>
      </c:layout>
      <c:spPr>
        <a:noFill/>
        <a:ln w="25400">
          <a:noFill/>
        </a:ln>
      </c:spPr>
    </c:title>
    <c:plotArea>
      <c:layout>
        <c:manualLayout>
          <c:layoutTarget val="inner"/>
          <c:xMode val="edge"/>
          <c:yMode val="edge"/>
          <c:x val="9.9420896279304546E-2"/>
          <c:y val="0.14701622062667824"/>
          <c:w val="0.70366828531663117"/>
          <c:h val="0.71324701096111265"/>
        </c:manualLayout>
      </c:layout>
      <c:lineChart>
        <c:grouping val="standard"/>
        <c:ser>
          <c:idx val="0"/>
          <c:order val="0"/>
          <c:tx>
            <c:strRef>
              <c:f>'Quant Value Model'!$T$5</c:f>
              <c:strCache>
                <c:ptCount val="1"/>
                <c:pt idx="0">
                  <c:v>Baseline</c:v>
                </c:pt>
              </c:strCache>
            </c:strRef>
          </c:tx>
          <c:spPr>
            <a:ln w="12700">
              <a:solidFill>
                <a:srgbClr val="000080"/>
              </a:solidFill>
              <a:prstDash val="solid"/>
            </a:ln>
          </c:spPr>
          <c:marker>
            <c:symbol val="diamond"/>
            <c:size val="5"/>
            <c:spPr>
              <a:solidFill>
                <a:srgbClr val="000080"/>
              </a:solidFill>
              <a:ln>
                <a:solidFill>
                  <a:srgbClr val="000080"/>
                </a:solidFill>
                <a:prstDash val="solid"/>
              </a:ln>
            </c:spPr>
          </c:marker>
          <c:cat>
            <c:numRef>
              <c:f>'Quant Value Model'!$V$4:$AA$4</c:f>
              <c:numCache>
                <c:formatCode>0</c:formatCode>
                <c:ptCount val="6"/>
                <c:pt idx="0" formatCode="General">
                  <c:v>0</c:v>
                </c:pt>
                <c:pt idx="1">
                  <c:v>20</c:v>
                </c:pt>
                <c:pt idx="2">
                  <c:v>40</c:v>
                </c:pt>
                <c:pt idx="3">
                  <c:v>60</c:v>
                </c:pt>
                <c:pt idx="4" formatCode="General">
                  <c:v>80</c:v>
                </c:pt>
                <c:pt idx="5" formatCode="General">
                  <c:v>100</c:v>
                </c:pt>
              </c:numCache>
            </c:numRef>
          </c:cat>
          <c:val>
            <c:numRef>
              <c:f>'Quant Value Model'!$V$5:$AA$5</c:f>
              <c:numCache>
                <c:formatCode>0</c:formatCode>
                <c:ptCount val="6"/>
                <c:pt idx="0">
                  <c:v>0</c:v>
                </c:pt>
                <c:pt idx="1">
                  <c:v>0</c:v>
                </c:pt>
                <c:pt idx="2">
                  <c:v>0</c:v>
                </c:pt>
                <c:pt idx="3">
                  <c:v>0</c:v>
                </c:pt>
                <c:pt idx="4">
                  <c:v>0</c:v>
                </c:pt>
                <c:pt idx="5">
                  <c:v>0</c:v>
                </c:pt>
              </c:numCache>
            </c:numRef>
          </c:val>
        </c:ser>
        <c:ser>
          <c:idx val="1"/>
          <c:order val="1"/>
          <c:tx>
            <c:strRef>
              <c:f>'Quant Value Model'!$T$6</c:f>
              <c:strCache>
                <c:ptCount val="1"/>
                <c:pt idx="0">
                  <c:v>Visitor Line</c:v>
                </c:pt>
              </c:strCache>
            </c:strRef>
          </c:tx>
          <c:spPr>
            <a:ln w="12700">
              <a:solidFill>
                <a:srgbClr val="FF00FF"/>
              </a:solidFill>
              <a:prstDash val="solid"/>
            </a:ln>
          </c:spPr>
          <c:marker>
            <c:symbol val="square"/>
            <c:size val="5"/>
            <c:spPr>
              <a:solidFill>
                <a:srgbClr val="FF00FF"/>
              </a:solidFill>
              <a:ln>
                <a:solidFill>
                  <a:srgbClr val="FF00FF"/>
                </a:solidFill>
                <a:prstDash val="solid"/>
              </a:ln>
            </c:spPr>
          </c:marker>
          <c:cat>
            <c:numRef>
              <c:f>'Quant Value Model'!$V$4:$AA$4</c:f>
              <c:numCache>
                <c:formatCode>0</c:formatCode>
                <c:ptCount val="6"/>
                <c:pt idx="0" formatCode="General">
                  <c:v>0</c:v>
                </c:pt>
                <c:pt idx="1">
                  <c:v>20</c:v>
                </c:pt>
                <c:pt idx="2">
                  <c:v>40</c:v>
                </c:pt>
                <c:pt idx="3">
                  <c:v>60</c:v>
                </c:pt>
                <c:pt idx="4" formatCode="General">
                  <c:v>80</c:v>
                </c:pt>
                <c:pt idx="5" formatCode="General">
                  <c:v>100</c:v>
                </c:pt>
              </c:numCache>
            </c:numRef>
          </c:cat>
          <c:val>
            <c:numRef>
              <c:f>'Quant Value Model'!$V$6:$AA$6</c:f>
              <c:numCache>
                <c:formatCode>0</c:formatCode>
                <c:ptCount val="6"/>
                <c:pt idx="0">
                  <c:v>60.86021505376344</c:v>
                </c:pt>
                <c:pt idx="1">
                  <c:v>61.649484536082454</c:v>
                </c:pt>
                <c:pt idx="2">
                  <c:v>62.376237623762357</c:v>
                </c:pt>
                <c:pt idx="3">
                  <c:v>63.047619047619044</c:v>
                </c:pt>
                <c:pt idx="4">
                  <c:v>63.669724770642198</c:v>
                </c:pt>
                <c:pt idx="5">
                  <c:v>64.247787610619469</c:v>
                </c:pt>
              </c:numCache>
            </c:numRef>
          </c:val>
        </c:ser>
        <c:ser>
          <c:idx val="2"/>
          <c:order val="2"/>
          <c:tx>
            <c:strRef>
              <c:f>'Quant Value Model'!$T$7</c:f>
              <c:strCache>
                <c:ptCount val="1"/>
                <c:pt idx="0">
                  <c:v>The Tourist</c:v>
                </c:pt>
              </c:strCache>
            </c:strRef>
          </c:tx>
          <c:spPr>
            <a:ln w="12700">
              <a:solidFill>
                <a:srgbClr val="FFFF00"/>
              </a:solidFill>
              <a:prstDash val="solid"/>
            </a:ln>
          </c:spPr>
          <c:marker>
            <c:symbol val="triangle"/>
            <c:size val="5"/>
            <c:spPr>
              <a:solidFill>
                <a:srgbClr val="FFFF00"/>
              </a:solidFill>
              <a:ln>
                <a:solidFill>
                  <a:srgbClr val="FFFF00"/>
                </a:solidFill>
                <a:prstDash val="solid"/>
              </a:ln>
            </c:spPr>
          </c:marker>
          <c:cat>
            <c:numRef>
              <c:f>'Quant Value Model'!$V$4:$AA$4</c:f>
              <c:numCache>
                <c:formatCode>0</c:formatCode>
                <c:ptCount val="6"/>
                <c:pt idx="0" formatCode="General">
                  <c:v>0</c:v>
                </c:pt>
                <c:pt idx="1">
                  <c:v>20</c:v>
                </c:pt>
                <c:pt idx="2">
                  <c:v>40</c:v>
                </c:pt>
                <c:pt idx="3">
                  <c:v>60</c:v>
                </c:pt>
                <c:pt idx="4" formatCode="General">
                  <c:v>80</c:v>
                </c:pt>
                <c:pt idx="5" formatCode="General">
                  <c:v>100</c:v>
                </c:pt>
              </c:numCache>
            </c:numRef>
          </c:cat>
          <c:val>
            <c:numRef>
              <c:f>'Quant Value Model'!$V$7:$AA$7</c:f>
              <c:numCache>
                <c:formatCode>0</c:formatCode>
                <c:ptCount val="6"/>
                <c:pt idx="0">
                  <c:v>66.451612903225822</c:v>
                </c:pt>
                <c:pt idx="1">
                  <c:v>67.670103092783478</c:v>
                </c:pt>
                <c:pt idx="2">
                  <c:v>68.792079207920779</c:v>
                </c:pt>
                <c:pt idx="3">
                  <c:v>69.828571428571394</c:v>
                </c:pt>
                <c:pt idx="4">
                  <c:v>70.78899082568806</c:v>
                </c:pt>
                <c:pt idx="5">
                  <c:v>71.681415929203524</c:v>
                </c:pt>
              </c:numCache>
            </c:numRef>
          </c:val>
        </c:ser>
        <c:ser>
          <c:idx val="3"/>
          <c:order val="3"/>
          <c:tx>
            <c:strRef>
              <c:f>'Quant Value Model'!$T$8</c:f>
              <c:strCache>
                <c:ptCount val="1"/>
                <c:pt idx="0">
                  <c:v>Cadet Activies</c:v>
                </c:pt>
              </c:strCache>
            </c:strRef>
          </c:tx>
          <c:spPr>
            <a:ln w="12700">
              <a:solidFill>
                <a:srgbClr val="00FFFF"/>
              </a:solidFill>
              <a:prstDash val="solid"/>
            </a:ln>
          </c:spPr>
          <c:marker>
            <c:symbol val="x"/>
            <c:size val="5"/>
            <c:spPr>
              <a:noFill/>
              <a:ln>
                <a:solidFill>
                  <a:srgbClr val="00FFFF"/>
                </a:solidFill>
                <a:prstDash val="solid"/>
              </a:ln>
            </c:spPr>
          </c:marker>
          <c:cat>
            <c:numRef>
              <c:f>'Quant Value Model'!$V$4:$AA$4</c:f>
              <c:numCache>
                <c:formatCode>0</c:formatCode>
                <c:ptCount val="6"/>
                <c:pt idx="0" formatCode="General">
                  <c:v>0</c:v>
                </c:pt>
                <c:pt idx="1">
                  <c:v>20</c:v>
                </c:pt>
                <c:pt idx="2">
                  <c:v>40</c:v>
                </c:pt>
                <c:pt idx="3">
                  <c:v>60</c:v>
                </c:pt>
                <c:pt idx="4" formatCode="General">
                  <c:v>80</c:v>
                </c:pt>
                <c:pt idx="5" formatCode="General">
                  <c:v>100</c:v>
                </c:pt>
              </c:numCache>
            </c:numRef>
          </c:cat>
          <c:val>
            <c:numRef>
              <c:f>'Quant Value Model'!$V$8:$AA$8</c:f>
              <c:numCache>
                <c:formatCode>0</c:formatCode>
                <c:ptCount val="6"/>
                <c:pt idx="0">
                  <c:v>61.397849462365578</c:v>
                </c:pt>
                <c:pt idx="1">
                  <c:v>62.659793814432987</c:v>
                </c:pt>
                <c:pt idx="2">
                  <c:v>63.821782178217816</c:v>
                </c:pt>
                <c:pt idx="3">
                  <c:v>64.895238095238099</c:v>
                </c:pt>
                <c:pt idx="4">
                  <c:v>65.889908256880702</c:v>
                </c:pt>
                <c:pt idx="5">
                  <c:v>66.814159292035413</c:v>
                </c:pt>
              </c:numCache>
            </c:numRef>
          </c:val>
        </c:ser>
        <c:ser>
          <c:idx val="4"/>
          <c:order val="4"/>
          <c:tx>
            <c:strRef>
              <c:f>'Quant Value Model'!$T$9</c:f>
              <c:strCache>
                <c:ptCount val="1"/>
                <c:pt idx="0">
                  <c:v>Knockout</c:v>
                </c:pt>
              </c:strCache>
            </c:strRef>
          </c:tx>
          <c:spPr>
            <a:ln w="12700">
              <a:solidFill>
                <a:srgbClr val="800080"/>
              </a:solidFill>
              <a:prstDash val="solid"/>
            </a:ln>
          </c:spPr>
          <c:marker>
            <c:symbol val="star"/>
            <c:size val="5"/>
            <c:spPr>
              <a:noFill/>
              <a:ln>
                <a:solidFill>
                  <a:srgbClr val="800080"/>
                </a:solidFill>
                <a:prstDash val="solid"/>
              </a:ln>
            </c:spPr>
          </c:marker>
          <c:cat>
            <c:numRef>
              <c:f>'Quant Value Model'!$V$4:$AA$4</c:f>
              <c:numCache>
                <c:formatCode>0</c:formatCode>
                <c:ptCount val="6"/>
                <c:pt idx="0" formatCode="General">
                  <c:v>0</c:v>
                </c:pt>
                <c:pt idx="1">
                  <c:v>20</c:v>
                </c:pt>
                <c:pt idx="2">
                  <c:v>40</c:v>
                </c:pt>
                <c:pt idx="3">
                  <c:v>60</c:v>
                </c:pt>
                <c:pt idx="4" formatCode="General">
                  <c:v>80</c:v>
                </c:pt>
                <c:pt idx="5" formatCode="General">
                  <c:v>100</c:v>
                </c:pt>
              </c:numCache>
            </c:numRef>
          </c:cat>
          <c:val>
            <c:numRef>
              <c:f>'Quant Value Model'!$V$9:$AA$9</c:f>
              <c:numCache>
                <c:formatCode>0</c:formatCode>
                <c:ptCount val="6"/>
                <c:pt idx="0">
                  <c:v>69.247311827956977</c:v>
                </c:pt>
                <c:pt idx="1">
                  <c:v>70.020618556701024</c:v>
                </c:pt>
                <c:pt idx="2">
                  <c:v>70.732673267326717</c:v>
                </c:pt>
                <c:pt idx="3">
                  <c:v>71.390476190476164</c:v>
                </c:pt>
                <c:pt idx="4">
                  <c:v>72</c:v>
                </c:pt>
                <c:pt idx="5">
                  <c:v>72.56637168141593</c:v>
                </c:pt>
              </c:numCache>
            </c:numRef>
          </c:val>
        </c:ser>
        <c:ser>
          <c:idx val="5"/>
          <c:order val="5"/>
          <c:tx>
            <c:strRef>
              <c:f>'Quant Value Model'!$T$10</c:f>
              <c:strCache>
                <c:ptCount val="1"/>
                <c:pt idx="0">
                  <c:v>Ideal</c:v>
                </c:pt>
              </c:strCache>
            </c:strRef>
          </c:tx>
          <c:spPr>
            <a:ln w="12700">
              <a:solidFill>
                <a:srgbClr val="800000"/>
              </a:solidFill>
              <a:prstDash val="solid"/>
            </a:ln>
          </c:spPr>
          <c:marker>
            <c:symbol val="circle"/>
            <c:size val="5"/>
            <c:spPr>
              <a:solidFill>
                <a:srgbClr val="800000"/>
              </a:solidFill>
              <a:ln>
                <a:solidFill>
                  <a:srgbClr val="800000"/>
                </a:solidFill>
                <a:prstDash val="solid"/>
              </a:ln>
            </c:spPr>
          </c:marker>
          <c:cat>
            <c:numRef>
              <c:f>'Quant Value Model'!$V$4:$AA$4</c:f>
              <c:numCache>
                <c:formatCode>0</c:formatCode>
                <c:ptCount val="6"/>
                <c:pt idx="0" formatCode="General">
                  <c:v>0</c:v>
                </c:pt>
                <c:pt idx="1">
                  <c:v>20</c:v>
                </c:pt>
                <c:pt idx="2">
                  <c:v>40</c:v>
                </c:pt>
                <c:pt idx="3">
                  <c:v>60</c:v>
                </c:pt>
                <c:pt idx="4" formatCode="General">
                  <c:v>80</c:v>
                </c:pt>
                <c:pt idx="5" formatCode="General">
                  <c:v>100</c:v>
                </c:pt>
              </c:numCache>
            </c:numRef>
          </c:cat>
          <c:val>
            <c:numRef>
              <c:f>'Quant Value Model'!$V$10:$AA$10</c:f>
              <c:numCache>
                <c:formatCode>0</c:formatCode>
                <c:ptCount val="6"/>
                <c:pt idx="0">
                  <c:v>100.00000000000001</c:v>
                </c:pt>
                <c:pt idx="1">
                  <c:v>100</c:v>
                </c:pt>
                <c:pt idx="2">
                  <c:v>100</c:v>
                </c:pt>
                <c:pt idx="3">
                  <c:v>100</c:v>
                </c:pt>
                <c:pt idx="4">
                  <c:v>100</c:v>
                </c:pt>
                <c:pt idx="5">
                  <c:v>100</c:v>
                </c:pt>
              </c:numCache>
            </c:numRef>
          </c:val>
        </c:ser>
        <c:ser>
          <c:idx val="6"/>
          <c:order val="6"/>
          <c:tx>
            <c:strRef>
              <c:f>'Quant Value Model'!#REF!</c:f>
              <c:strCache>
                <c:ptCount val="1"/>
                <c:pt idx="0">
                  <c:v>#REF!</c:v>
                </c:pt>
              </c:strCache>
            </c:strRef>
          </c:tx>
          <c:cat>
            <c:numRef>
              <c:f>'Quant Value Model'!$V$4:$AA$4</c:f>
              <c:numCache>
                <c:formatCode>0</c:formatCode>
                <c:ptCount val="6"/>
                <c:pt idx="0" formatCode="General">
                  <c:v>0</c:v>
                </c:pt>
                <c:pt idx="1">
                  <c:v>20</c:v>
                </c:pt>
                <c:pt idx="2">
                  <c:v>40</c:v>
                </c:pt>
                <c:pt idx="3">
                  <c:v>60</c:v>
                </c:pt>
                <c:pt idx="4" formatCode="General">
                  <c:v>80</c:v>
                </c:pt>
                <c:pt idx="5" formatCode="General">
                  <c:v>100</c:v>
                </c:pt>
              </c:numCache>
            </c:numRef>
          </c:cat>
          <c:val>
            <c:numRef>
              <c:f>'Quant Value Model'!#REF!</c:f>
              <c:numCache>
                <c:formatCode>General</c:formatCode>
                <c:ptCount val="1"/>
                <c:pt idx="0">
                  <c:v>1</c:v>
                </c:pt>
              </c:numCache>
            </c:numRef>
          </c:val>
        </c:ser>
        <c:marker val="1"/>
        <c:axId val="49275264"/>
        <c:axId val="49277184"/>
      </c:lineChart>
      <c:catAx>
        <c:axId val="49275264"/>
        <c:scaling>
          <c:orientation val="minMax"/>
        </c:scaling>
        <c:axPos val="b"/>
        <c:title>
          <c:tx>
            <c:rich>
              <a:bodyPr/>
              <a:lstStyle/>
              <a:p>
                <a:pPr>
                  <a:defRPr sz="1475" b="1" i="0" u="none" strike="noStrike" baseline="0">
                    <a:solidFill>
                      <a:srgbClr val="000000"/>
                    </a:solidFill>
                    <a:latin typeface="Arial"/>
                    <a:ea typeface="Arial"/>
                    <a:cs typeface="Arial"/>
                  </a:defRPr>
                </a:pPr>
                <a:r>
                  <a:rPr lang="en-US" dirty="0"/>
                  <a:t>Swing Weight Range</a:t>
                </a:r>
              </a:p>
            </c:rich>
          </c:tx>
          <c:layout>
            <c:manualLayout>
              <c:xMode val="edge"/>
              <c:yMode val="edge"/>
              <c:x val="0.35424730692447232"/>
              <c:y val="0.92576556751366779"/>
            </c:manualLayout>
          </c:layout>
          <c:spPr>
            <a:noFill/>
            <a:ln w="25400">
              <a:noFill/>
            </a:ln>
          </c:spPr>
        </c:title>
        <c:numFmt formatCode="General" sourceLinked="1"/>
        <c:tickLblPos val="nextTo"/>
        <c:spPr>
          <a:ln w="3175">
            <a:solidFill>
              <a:srgbClr val="000000"/>
            </a:solidFill>
            <a:prstDash val="solid"/>
          </a:ln>
        </c:spPr>
        <c:txPr>
          <a:bodyPr rot="0" vert="horz"/>
          <a:lstStyle/>
          <a:p>
            <a:pPr>
              <a:defRPr sz="1475" b="0" i="0" u="none" strike="noStrike" baseline="0">
                <a:solidFill>
                  <a:srgbClr val="000000"/>
                </a:solidFill>
                <a:latin typeface="Arial"/>
                <a:ea typeface="Arial"/>
                <a:cs typeface="Arial"/>
              </a:defRPr>
            </a:pPr>
            <a:endParaRPr lang="en-US"/>
          </a:p>
        </c:txPr>
        <c:crossAx val="49277184"/>
        <c:crosses val="autoZero"/>
        <c:auto val="1"/>
        <c:lblAlgn val="ctr"/>
        <c:lblOffset val="100"/>
        <c:tickLblSkip val="1"/>
        <c:tickMarkSkip val="1"/>
      </c:catAx>
      <c:valAx>
        <c:axId val="49277184"/>
        <c:scaling>
          <c:orientation val="minMax"/>
        </c:scaling>
        <c:axPos val="l"/>
        <c:majorGridlines>
          <c:spPr>
            <a:ln w="3175">
              <a:solidFill>
                <a:srgbClr val="000000"/>
              </a:solidFill>
              <a:prstDash val="solid"/>
            </a:ln>
          </c:spPr>
        </c:majorGridlines>
        <c:title>
          <c:tx>
            <c:rich>
              <a:bodyPr/>
              <a:lstStyle/>
              <a:p>
                <a:pPr>
                  <a:defRPr sz="1475" b="1" i="0" u="none" strike="noStrike" baseline="0">
                    <a:solidFill>
                      <a:srgbClr val="000000"/>
                    </a:solidFill>
                    <a:latin typeface="Arial"/>
                    <a:ea typeface="Arial"/>
                    <a:cs typeface="Arial"/>
                  </a:defRPr>
                </a:pPr>
                <a:r>
                  <a:rPr lang="en-US" dirty="0"/>
                  <a:t>Total Value</a:t>
                </a:r>
              </a:p>
            </c:rich>
          </c:tx>
          <c:layout>
            <c:manualLayout>
              <c:xMode val="edge"/>
              <c:yMode val="edge"/>
              <c:x val="1.5444015444015581E-2"/>
              <c:y val="0.42212579322781568"/>
            </c:manualLayout>
          </c:layout>
          <c:spPr>
            <a:noFill/>
            <a:ln w="25400">
              <a:noFill/>
            </a:ln>
          </c:spPr>
        </c:title>
        <c:numFmt formatCode="0" sourceLinked="1"/>
        <c:tickLblPos val="nextTo"/>
        <c:spPr>
          <a:ln w="3175">
            <a:solidFill>
              <a:srgbClr val="000000"/>
            </a:solidFill>
            <a:prstDash val="solid"/>
          </a:ln>
        </c:spPr>
        <c:txPr>
          <a:bodyPr rot="0" vert="horz"/>
          <a:lstStyle/>
          <a:p>
            <a:pPr>
              <a:defRPr sz="1475" b="0" i="0" u="none" strike="noStrike" baseline="0">
                <a:solidFill>
                  <a:srgbClr val="000000"/>
                </a:solidFill>
                <a:latin typeface="Arial"/>
                <a:ea typeface="Arial"/>
                <a:cs typeface="Arial"/>
              </a:defRPr>
            </a:pPr>
            <a:endParaRPr lang="en-US"/>
          </a:p>
        </c:txPr>
        <c:crossAx val="49275264"/>
        <c:crosses val="autoZero"/>
        <c:crossBetween val="between"/>
      </c:valAx>
      <c:spPr>
        <a:solidFill>
          <a:srgbClr val="C0C0C0"/>
        </a:solidFill>
        <a:ln w="12700">
          <a:solidFill>
            <a:srgbClr val="808080"/>
          </a:solidFill>
          <a:prstDash val="solid"/>
        </a:ln>
      </c:spPr>
    </c:plotArea>
    <c:legend>
      <c:legendPos val="r"/>
      <c:legendEntry>
        <c:idx val="5"/>
        <c:delete val="1"/>
      </c:legendEntry>
      <c:layout>
        <c:manualLayout>
          <c:xMode val="edge"/>
          <c:yMode val="edge"/>
          <c:x val="0.81370696906129958"/>
          <c:y val="0.38136887910845768"/>
          <c:w val="0.17212355212355182"/>
          <c:h val="0.27200991542723835"/>
        </c:manualLayout>
      </c:layout>
      <c:spPr>
        <a:solidFill>
          <a:srgbClr val="FFFFFF"/>
        </a:solidFill>
        <a:ln w="3175">
          <a:solidFill>
            <a:srgbClr val="000000"/>
          </a:solidFill>
          <a:prstDash val="solid"/>
        </a:ln>
      </c:spPr>
      <c:txPr>
        <a:bodyPr/>
        <a:lstStyle/>
        <a:p>
          <a:pPr>
            <a:defRPr sz="1355" b="0" i="0" u="none" strike="noStrike" baseline="0">
              <a:solidFill>
                <a:srgbClr val="000000"/>
              </a:solidFill>
              <a:latin typeface="Arial"/>
              <a:ea typeface="Arial"/>
              <a:cs typeface="Arial"/>
            </a:defRPr>
          </a:pPr>
          <a:endParaRPr lang="en-US"/>
        </a:p>
      </c:txPr>
    </c:legend>
    <c:plotVisOnly val="1"/>
    <c:dispBlanksAs val="gap"/>
  </c:chart>
  <c:spPr>
    <a:solidFill>
      <a:srgbClr val="FFFFFF"/>
    </a:solidFill>
    <a:ln w="3175">
      <a:solidFill>
        <a:srgbClr val="000000"/>
      </a:solidFill>
      <a:prstDash val="solid"/>
    </a:ln>
  </c:spPr>
  <c:txPr>
    <a:bodyPr/>
    <a:lstStyle/>
    <a:p>
      <a:pPr>
        <a:defRPr sz="1475" b="0" i="0" u="none" strike="noStrike" baseline="0">
          <a:solidFill>
            <a:srgbClr val="000000"/>
          </a:solidFill>
          <a:latin typeface="Arial"/>
          <a:ea typeface="Arial"/>
          <a:cs typeface="Arial"/>
        </a:defRPr>
      </a:pPr>
      <a:endParaRPr lang="en-US"/>
    </a:p>
  </c:txPr>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775" b="1" i="0" u="none" strike="noStrike" baseline="0">
                <a:solidFill>
                  <a:srgbClr val="000000"/>
                </a:solidFill>
                <a:latin typeface="Arial"/>
                <a:ea typeface="Arial"/>
                <a:cs typeface="Arial"/>
              </a:defRPr>
            </a:pPr>
            <a:r>
              <a:rPr lang="en-US" dirty="0"/>
              <a:t>Sensitivity Analysis on Human Procedures</a:t>
            </a:r>
          </a:p>
        </c:rich>
      </c:tx>
      <c:layout>
        <c:manualLayout>
          <c:xMode val="edge"/>
          <c:yMode val="edge"/>
          <c:x val="0.27734887868746183"/>
          <c:y val="3.8706267485795073E-2"/>
        </c:manualLayout>
      </c:layout>
      <c:spPr>
        <a:noFill/>
        <a:ln w="25400">
          <a:noFill/>
        </a:ln>
      </c:spPr>
    </c:title>
    <c:plotArea>
      <c:layout>
        <c:manualLayout>
          <c:layoutTarget val="inner"/>
          <c:xMode val="edge"/>
          <c:yMode val="edge"/>
          <c:x val="9.9420857568683352E-2"/>
          <c:y val="0.17686704273906062"/>
          <c:w val="0.70366828531663117"/>
          <c:h val="0.71324701096111265"/>
        </c:manualLayout>
      </c:layout>
      <c:lineChart>
        <c:grouping val="standard"/>
        <c:ser>
          <c:idx val="0"/>
          <c:order val="0"/>
          <c:tx>
            <c:strRef>
              <c:f>'Quant Value Model'!$T$5</c:f>
              <c:strCache>
                <c:ptCount val="1"/>
                <c:pt idx="0">
                  <c:v>Baseline</c:v>
                </c:pt>
              </c:strCache>
            </c:strRef>
          </c:tx>
          <c:spPr>
            <a:ln w="12700">
              <a:solidFill>
                <a:srgbClr val="000080"/>
              </a:solidFill>
              <a:prstDash val="solid"/>
            </a:ln>
          </c:spPr>
          <c:marker>
            <c:symbol val="diamond"/>
            <c:size val="5"/>
            <c:spPr>
              <a:solidFill>
                <a:srgbClr val="000080"/>
              </a:solidFill>
              <a:ln>
                <a:solidFill>
                  <a:srgbClr val="000080"/>
                </a:solidFill>
                <a:prstDash val="solid"/>
              </a:ln>
            </c:spPr>
          </c:marker>
          <c:cat>
            <c:numRef>
              <c:f>'Quant Value Model'!$V$4:$AA$4</c:f>
              <c:numCache>
                <c:formatCode>0</c:formatCode>
                <c:ptCount val="6"/>
                <c:pt idx="0" formatCode="General">
                  <c:v>0</c:v>
                </c:pt>
                <c:pt idx="1">
                  <c:v>20</c:v>
                </c:pt>
                <c:pt idx="2">
                  <c:v>40</c:v>
                </c:pt>
                <c:pt idx="3">
                  <c:v>60</c:v>
                </c:pt>
                <c:pt idx="4" formatCode="General">
                  <c:v>80</c:v>
                </c:pt>
                <c:pt idx="5" formatCode="General">
                  <c:v>100</c:v>
                </c:pt>
              </c:numCache>
            </c:numRef>
          </c:cat>
          <c:val>
            <c:numRef>
              <c:f>'Quant Value Model'!$V$5:$AA$5</c:f>
              <c:numCache>
                <c:formatCode>0</c:formatCode>
                <c:ptCount val="6"/>
                <c:pt idx="0">
                  <c:v>0</c:v>
                </c:pt>
                <c:pt idx="1">
                  <c:v>0</c:v>
                </c:pt>
                <c:pt idx="2">
                  <c:v>0</c:v>
                </c:pt>
                <c:pt idx="3">
                  <c:v>0</c:v>
                </c:pt>
                <c:pt idx="4">
                  <c:v>0</c:v>
                </c:pt>
                <c:pt idx="5">
                  <c:v>0</c:v>
                </c:pt>
              </c:numCache>
            </c:numRef>
          </c:val>
        </c:ser>
        <c:ser>
          <c:idx val="1"/>
          <c:order val="1"/>
          <c:tx>
            <c:strRef>
              <c:f>'Quant Value Model'!$T$6</c:f>
              <c:strCache>
                <c:ptCount val="1"/>
                <c:pt idx="0">
                  <c:v>Visitor Line</c:v>
                </c:pt>
              </c:strCache>
            </c:strRef>
          </c:tx>
          <c:spPr>
            <a:ln w="12700">
              <a:solidFill>
                <a:srgbClr val="FF00FF"/>
              </a:solidFill>
              <a:prstDash val="solid"/>
            </a:ln>
          </c:spPr>
          <c:marker>
            <c:symbol val="square"/>
            <c:size val="5"/>
            <c:spPr>
              <a:solidFill>
                <a:srgbClr val="FF00FF"/>
              </a:solidFill>
              <a:ln>
                <a:solidFill>
                  <a:srgbClr val="FF00FF"/>
                </a:solidFill>
                <a:prstDash val="solid"/>
              </a:ln>
            </c:spPr>
          </c:marker>
          <c:cat>
            <c:numRef>
              <c:f>'Quant Value Model'!$V$4:$AA$4</c:f>
              <c:numCache>
                <c:formatCode>0</c:formatCode>
                <c:ptCount val="6"/>
                <c:pt idx="0" formatCode="General">
                  <c:v>0</c:v>
                </c:pt>
                <c:pt idx="1">
                  <c:v>20</c:v>
                </c:pt>
                <c:pt idx="2">
                  <c:v>40</c:v>
                </c:pt>
                <c:pt idx="3">
                  <c:v>60</c:v>
                </c:pt>
                <c:pt idx="4" formatCode="General">
                  <c:v>80</c:v>
                </c:pt>
                <c:pt idx="5" formatCode="General">
                  <c:v>100</c:v>
                </c:pt>
              </c:numCache>
            </c:numRef>
          </c:cat>
          <c:val>
            <c:numRef>
              <c:f>'Quant Value Model'!$V$6:$AA$6</c:f>
              <c:numCache>
                <c:formatCode>0</c:formatCode>
                <c:ptCount val="6"/>
                <c:pt idx="0">
                  <c:v>60.86021505376344</c:v>
                </c:pt>
                <c:pt idx="1">
                  <c:v>61.649484536082454</c:v>
                </c:pt>
                <c:pt idx="2">
                  <c:v>62.376237623762357</c:v>
                </c:pt>
                <c:pt idx="3">
                  <c:v>63.047619047619044</c:v>
                </c:pt>
                <c:pt idx="4">
                  <c:v>63.669724770642198</c:v>
                </c:pt>
                <c:pt idx="5">
                  <c:v>64.247787610619469</c:v>
                </c:pt>
              </c:numCache>
            </c:numRef>
          </c:val>
        </c:ser>
        <c:ser>
          <c:idx val="2"/>
          <c:order val="2"/>
          <c:tx>
            <c:strRef>
              <c:f>'Quant Value Model'!$T$7</c:f>
              <c:strCache>
                <c:ptCount val="1"/>
                <c:pt idx="0">
                  <c:v>The Tourist</c:v>
                </c:pt>
              </c:strCache>
            </c:strRef>
          </c:tx>
          <c:spPr>
            <a:ln w="12700">
              <a:solidFill>
                <a:srgbClr val="FFFF00"/>
              </a:solidFill>
              <a:prstDash val="solid"/>
            </a:ln>
          </c:spPr>
          <c:marker>
            <c:symbol val="triangle"/>
            <c:size val="5"/>
            <c:spPr>
              <a:solidFill>
                <a:srgbClr val="FFFF00"/>
              </a:solidFill>
              <a:ln>
                <a:solidFill>
                  <a:srgbClr val="FFFF00"/>
                </a:solidFill>
                <a:prstDash val="solid"/>
              </a:ln>
            </c:spPr>
          </c:marker>
          <c:cat>
            <c:numRef>
              <c:f>'Quant Value Model'!$V$4:$AA$4</c:f>
              <c:numCache>
                <c:formatCode>0</c:formatCode>
                <c:ptCount val="6"/>
                <c:pt idx="0" formatCode="General">
                  <c:v>0</c:v>
                </c:pt>
                <c:pt idx="1">
                  <c:v>20</c:v>
                </c:pt>
                <c:pt idx="2">
                  <c:v>40</c:v>
                </c:pt>
                <c:pt idx="3">
                  <c:v>60</c:v>
                </c:pt>
                <c:pt idx="4" formatCode="General">
                  <c:v>80</c:v>
                </c:pt>
                <c:pt idx="5" formatCode="General">
                  <c:v>100</c:v>
                </c:pt>
              </c:numCache>
            </c:numRef>
          </c:cat>
          <c:val>
            <c:numRef>
              <c:f>'Quant Value Model'!$V$7:$AA$7</c:f>
              <c:numCache>
                <c:formatCode>0</c:formatCode>
                <c:ptCount val="6"/>
                <c:pt idx="0">
                  <c:v>66.451612903225822</c:v>
                </c:pt>
                <c:pt idx="1">
                  <c:v>67.670103092783478</c:v>
                </c:pt>
                <c:pt idx="2">
                  <c:v>68.792079207920779</c:v>
                </c:pt>
                <c:pt idx="3">
                  <c:v>69.828571428571394</c:v>
                </c:pt>
                <c:pt idx="4">
                  <c:v>70.78899082568806</c:v>
                </c:pt>
                <c:pt idx="5">
                  <c:v>71.681415929203524</c:v>
                </c:pt>
              </c:numCache>
            </c:numRef>
          </c:val>
        </c:ser>
        <c:ser>
          <c:idx val="3"/>
          <c:order val="3"/>
          <c:tx>
            <c:strRef>
              <c:f>'Quant Value Model'!$T$8</c:f>
              <c:strCache>
                <c:ptCount val="1"/>
                <c:pt idx="0">
                  <c:v>Cadet Activies</c:v>
                </c:pt>
              </c:strCache>
            </c:strRef>
          </c:tx>
          <c:spPr>
            <a:ln w="12700">
              <a:solidFill>
                <a:srgbClr val="00FFFF"/>
              </a:solidFill>
              <a:prstDash val="solid"/>
            </a:ln>
          </c:spPr>
          <c:marker>
            <c:symbol val="x"/>
            <c:size val="5"/>
            <c:spPr>
              <a:noFill/>
              <a:ln>
                <a:solidFill>
                  <a:srgbClr val="00FFFF"/>
                </a:solidFill>
                <a:prstDash val="solid"/>
              </a:ln>
            </c:spPr>
          </c:marker>
          <c:cat>
            <c:numRef>
              <c:f>'Quant Value Model'!$V$4:$AA$4</c:f>
              <c:numCache>
                <c:formatCode>0</c:formatCode>
                <c:ptCount val="6"/>
                <c:pt idx="0" formatCode="General">
                  <c:v>0</c:v>
                </c:pt>
                <c:pt idx="1">
                  <c:v>20</c:v>
                </c:pt>
                <c:pt idx="2">
                  <c:v>40</c:v>
                </c:pt>
                <c:pt idx="3">
                  <c:v>60</c:v>
                </c:pt>
                <c:pt idx="4" formatCode="General">
                  <c:v>80</c:v>
                </c:pt>
                <c:pt idx="5" formatCode="General">
                  <c:v>100</c:v>
                </c:pt>
              </c:numCache>
            </c:numRef>
          </c:cat>
          <c:val>
            <c:numRef>
              <c:f>'Quant Value Model'!$V$8:$AA$8</c:f>
              <c:numCache>
                <c:formatCode>0</c:formatCode>
                <c:ptCount val="6"/>
                <c:pt idx="0">
                  <c:v>61.397849462365578</c:v>
                </c:pt>
                <c:pt idx="1">
                  <c:v>62.659793814432987</c:v>
                </c:pt>
                <c:pt idx="2">
                  <c:v>63.821782178217816</c:v>
                </c:pt>
                <c:pt idx="3">
                  <c:v>64.895238095238099</c:v>
                </c:pt>
                <c:pt idx="4">
                  <c:v>65.889908256880702</c:v>
                </c:pt>
                <c:pt idx="5">
                  <c:v>66.814159292035413</c:v>
                </c:pt>
              </c:numCache>
            </c:numRef>
          </c:val>
        </c:ser>
        <c:ser>
          <c:idx val="4"/>
          <c:order val="4"/>
          <c:tx>
            <c:strRef>
              <c:f>'Quant Value Model'!$T$9</c:f>
              <c:strCache>
                <c:ptCount val="1"/>
                <c:pt idx="0">
                  <c:v>Knockout</c:v>
                </c:pt>
              </c:strCache>
            </c:strRef>
          </c:tx>
          <c:spPr>
            <a:ln w="12700">
              <a:solidFill>
                <a:srgbClr val="800080"/>
              </a:solidFill>
              <a:prstDash val="solid"/>
            </a:ln>
          </c:spPr>
          <c:marker>
            <c:symbol val="star"/>
            <c:size val="5"/>
            <c:spPr>
              <a:noFill/>
              <a:ln>
                <a:solidFill>
                  <a:srgbClr val="800080"/>
                </a:solidFill>
                <a:prstDash val="solid"/>
              </a:ln>
            </c:spPr>
          </c:marker>
          <c:cat>
            <c:numRef>
              <c:f>'Quant Value Model'!$V$4:$AA$4</c:f>
              <c:numCache>
                <c:formatCode>0</c:formatCode>
                <c:ptCount val="6"/>
                <c:pt idx="0" formatCode="General">
                  <c:v>0</c:v>
                </c:pt>
                <c:pt idx="1">
                  <c:v>20</c:v>
                </c:pt>
                <c:pt idx="2">
                  <c:v>40</c:v>
                </c:pt>
                <c:pt idx="3">
                  <c:v>60</c:v>
                </c:pt>
                <c:pt idx="4" formatCode="General">
                  <c:v>80</c:v>
                </c:pt>
                <c:pt idx="5" formatCode="General">
                  <c:v>100</c:v>
                </c:pt>
              </c:numCache>
            </c:numRef>
          </c:cat>
          <c:val>
            <c:numRef>
              <c:f>'Quant Value Model'!$V$9:$AA$9</c:f>
              <c:numCache>
                <c:formatCode>0</c:formatCode>
                <c:ptCount val="6"/>
                <c:pt idx="0">
                  <c:v>69.247311827956977</c:v>
                </c:pt>
                <c:pt idx="1">
                  <c:v>70.020618556701024</c:v>
                </c:pt>
                <c:pt idx="2">
                  <c:v>70.732673267326717</c:v>
                </c:pt>
                <c:pt idx="3">
                  <c:v>71.390476190476164</c:v>
                </c:pt>
                <c:pt idx="4">
                  <c:v>72</c:v>
                </c:pt>
                <c:pt idx="5">
                  <c:v>72.56637168141593</c:v>
                </c:pt>
              </c:numCache>
            </c:numRef>
          </c:val>
        </c:ser>
        <c:ser>
          <c:idx val="5"/>
          <c:order val="5"/>
          <c:tx>
            <c:strRef>
              <c:f>'Quant Value Model'!$T$10</c:f>
              <c:strCache>
                <c:ptCount val="1"/>
                <c:pt idx="0">
                  <c:v>Ideal</c:v>
                </c:pt>
              </c:strCache>
            </c:strRef>
          </c:tx>
          <c:spPr>
            <a:ln w="12700">
              <a:solidFill>
                <a:srgbClr val="800000"/>
              </a:solidFill>
              <a:prstDash val="solid"/>
            </a:ln>
          </c:spPr>
          <c:marker>
            <c:symbol val="circle"/>
            <c:size val="5"/>
            <c:spPr>
              <a:solidFill>
                <a:srgbClr val="800000"/>
              </a:solidFill>
              <a:ln>
                <a:solidFill>
                  <a:srgbClr val="800000"/>
                </a:solidFill>
                <a:prstDash val="solid"/>
              </a:ln>
            </c:spPr>
          </c:marker>
          <c:cat>
            <c:numRef>
              <c:f>'Quant Value Model'!$V$4:$AA$4</c:f>
              <c:numCache>
                <c:formatCode>0</c:formatCode>
                <c:ptCount val="6"/>
                <c:pt idx="0" formatCode="General">
                  <c:v>0</c:v>
                </c:pt>
                <c:pt idx="1">
                  <c:v>20</c:v>
                </c:pt>
                <c:pt idx="2">
                  <c:v>40</c:v>
                </c:pt>
                <c:pt idx="3">
                  <c:v>60</c:v>
                </c:pt>
                <c:pt idx="4" formatCode="General">
                  <c:v>80</c:v>
                </c:pt>
                <c:pt idx="5" formatCode="General">
                  <c:v>100</c:v>
                </c:pt>
              </c:numCache>
            </c:numRef>
          </c:cat>
          <c:val>
            <c:numRef>
              <c:f>'Quant Value Model'!$V$10:$AA$10</c:f>
              <c:numCache>
                <c:formatCode>0</c:formatCode>
                <c:ptCount val="6"/>
                <c:pt idx="0">
                  <c:v>100.00000000000001</c:v>
                </c:pt>
                <c:pt idx="1">
                  <c:v>100</c:v>
                </c:pt>
                <c:pt idx="2">
                  <c:v>100</c:v>
                </c:pt>
                <c:pt idx="3">
                  <c:v>100</c:v>
                </c:pt>
                <c:pt idx="4">
                  <c:v>100</c:v>
                </c:pt>
                <c:pt idx="5">
                  <c:v>100</c:v>
                </c:pt>
              </c:numCache>
            </c:numRef>
          </c:val>
        </c:ser>
        <c:ser>
          <c:idx val="6"/>
          <c:order val="6"/>
          <c:tx>
            <c:strRef>
              <c:f>'Quant Value Model'!#REF!</c:f>
              <c:strCache>
                <c:ptCount val="1"/>
                <c:pt idx="0">
                  <c:v>#REF!</c:v>
                </c:pt>
              </c:strCache>
            </c:strRef>
          </c:tx>
          <c:cat>
            <c:numRef>
              <c:f>'Quant Value Model'!$V$4:$AA$4</c:f>
              <c:numCache>
                <c:formatCode>0</c:formatCode>
                <c:ptCount val="6"/>
                <c:pt idx="0" formatCode="General">
                  <c:v>0</c:v>
                </c:pt>
                <c:pt idx="1">
                  <c:v>20</c:v>
                </c:pt>
                <c:pt idx="2">
                  <c:v>40</c:v>
                </c:pt>
                <c:pt idx="3">
                  <c:v>60</c:v>
                </c:pt>
                <c:pt idx="4" formatCode="General">
                  <c:v>80</c:v>
                </c:pt>
                <c:pt idx="5" formatCode="General">
                  <c:v>100</c:v>
                </c:pt>
              </c:numCache>
            </c:numRef>
          </c:cat>
          <c:val>
            <c:numRef>
              <c:f>'Quant Value Model'!#REF!</c:f>
              <c:numCache>
                <c:formatCode>General</c:formatCode>
                <c:ptCount val="1"/>
                <c:pt idx="0">
                  <c:v>1</c:v>
                </c:pt>
              </c:numCache>
            </c:numRef>
          </c:val>
        </c:ser>
        <c:marker val="1"/>
        <c:axId val="48832512"/>
        <c:axId val="48834432"/>
      </c:lineChart>
      <c:catAx>
        <c:axId val="48832512"/>
        <c:scaling>
          <c:orientation val="minMax"/>
        </c:scaling>
        <c:axPos val="b"/>
        <c:title>
          <c:tx>
            <c:rich>
              <a:bodyPr/>
              <a:lstStyle/>
              <a:p>
                <a:pPr>
                  <a:defRPr sz="1475" b="1" i="0" u="none" strike="noStrike" baseline="0">
                    <a:solidFill>
                      <a:srgbClr val="000000"/>
                    </a:solidFill>
                    <a:latin typeface="Arial"/>
                    <a:ea typeface="Arial"/>
                    <a:cs typeface="Arial"/>
                  </a:defRPr>
                </a:pPr>
                <a:r>
                  <a:rPr lang="en-US" dirty="0"/>
                  <a:t>Swing Weight Range</a:t>
                </a:r>
              </a:p>
            </c:rich>
          </c:tx>
          <c:layout>
            <c:manualLayout>
              <c:xMode val="edge"/>
              <c:yMode val="edge"/>
              <c:x val="0.35424730692447232"/>
              <c:y val="0.92576556751366779"/>
            </c:manualLayout>
          </c:layout>
          <c:spPr>
            <a:noFill/>
            <a:ln w="25400">
              <a:noFill/>
            </a:ln>
          </c:spPr>
        </c:title>
        <c:numFmt formatCode="General" sourceLinked="1"/>
        <c:tickLblPos val="nextTo"/>
        <c:spPr>
          <a:ln w="3175">
            <a:solidFill>
              <a:srgbClr val="000000"/>
            </a:solidFill>
            <a:prstDash val="solid"/>
          </a:ln>
        </c:spPr>
        <c:txPr>
          <a:bodyPr rot="0" vert="horz"/>
          <a:lstStyle/>
          <a:p>
            <a:pPr>
              <a:defRPr sz="1475" b="0" i="0" u="none" strike="noStrike" baseline="0">
                <a:solidFill>
                  <a:srgbClr val="000000"/>
                </a:solidFill>
                <a:latin typeface="Arial"/>
                <a:ea typeface="Arial"/>
                <a:cs typeface="Arial"/>
              </a:defRPr>
            </a:pPr>
            <a:endParaRPr lang="en-US"/>
          </a:p>
        </c:txPr>
        <c:crossAx val="48834432"/>
        <c:crosses val="autoZero"/>
        <c:auto val="1"/>
        <c:lblAlgn val="ctr"/>
        <c:lblOffset val="100"/>
        <c:tickLblSkip val="1"/>
        <c:tickMarkSkip val="1"/>
      </c:catAx>
      <c:valAx>
        <c:axId val="48834432"/>
        <c:scaling>
          <c:orientation val="minMax"/>
        </c:scaling>
        <c:axPos val="l"/>
        <c:majorGridlines>
          <c:spPr>
            <a:ln w="3175">
              <a:solidFill>
                <a:srgbClr val="000000"/>
              </a:solidFill>
              <a:prstDash val="solid"/>
            </a:ln>
          </c:spPr>
        </c:majorGridlines>
        <c:title>
          <c:tx>
            <c:rich>
              <a:bodyPr/>
              <a:lstStyle/>
              <a:p>
                <a:pPr>
                  <a:defRPr sz="1475" b="1" i="0" u="none" strike="noStrike" baseline="0">
                    <a:solidFill>
                      <a:srgbClr val="000000"/>
                    </a:solidFill>
                    <a:latin typeface="Arial"/>
                    <a:ea typeface="Arial"/>
                    <a:cs typeface="Arial"/>
                  </a:defRPr>
                </a:pPr>
                <a:r>
                  <a:rPr lang="en-US" dirty="0"/>
                  <a:t>Total Value</a:t>
                </a:r>
              </a:p>
            </c:rich>
          </c:tx>
          <c:layout>
            <c:manualLayout>
              <c:xMode val="edge"/>
              <c:yMode val="edge"/>
              <c:x val="1.5444015444015581E-2"/>
              <c:y val="0.42212579322781568"/>
            </c:manualLayout>
          </c:layout>
          <c:spPr>
            <a:noFill/>
            <a:ln w="25400">
              <a:noFill/>
            </a:ln>
          </c:spPr>
        </c:title>
        <c:numFmt formatCode="0" sourceLinked="1"/>
        <c:tickLblPos val="nextTo"/>
        <c:spPr>
          <a:ln w="3175">
            <a:solidFill>
              <a:srgbClr val="000000"/>
            </a:solidFill>
            <a:prstDash val="solid"/>
          </a:ln>
        </c:spPr>
        <c:txPr>
          <a:bodyPr rot="0" vert="horz"/>
          <a:lstStyle/>
          <a:p>
            <a:pPr>
              <a:defRPr sz="1475" b="0" i="0" u="none" strike="noStrike" baseline="0">
                <a:solidFill>
                  <a:srgbClr val="000000"/>
                </a:solidFill>
                <a:latin typeface="Arial"/>
                <a:ea typeface="Arial"/>
                <a:cs typeface="Arial"/>
              </a:defRPr>
            </a:pPr>
            <a:endParaRPr lang="en-US"/>
          </a:p>
        </c:txPr>
        <c:crossAx val="48832512"/>
        <c:crosses val="autoZero"/>
        <c:crossBetween val="between"/>
      </c:valAx>
      <c:spPr>
        <a:solidFill>
          <a:srgbClr val="C0C0C0"/>
        </a:solidFill>
        <a:ln w="12700">
          <a:solidFill>
            <a:srgbClr val="808080"/>
          </a:solidFill>
          <a:prstDash val="solid"/>
        </a:ln>
      </c:spPr>
    </c:plotArea>
    <c:legend>
      <c:legendPos val="r"/>
      <c:legendEntry>
        <c:idx val="5"/>
        <c:delete val="1"/>
      </c:legendEntry>
      <c:layout>
        <c:manualLayout>
          <c:xMode val="edge"/>
          <c:yMode val="edge"/>
          <c:x val="0.81370696906129958"/>
          <c:y val="0.38136887910845768"/>
          <c:w val="0.17212355212355182"/>
          <c:h val="0.27200991542723835"/>
        </c:manualLayout>
      </c:layout>
      <c:spPr>
        <a:solidFill>
          <a:srgbClr val="FFFFFF"/>
        </a:solidFill>
        <a:ln w="3175">
          <a:solidFill>
            <a:srgbClr val="000000"/>
          </a:solidFill>
          <a:prstDash val="solid"/>
        </a:ln>
      </c:spPr>
      <c:txPr>
        <a:bodyPr/>
        <a:lstStyle/>
        <a:p>
          <a:pPr>
            <a:defRPr sz="1355" b="0" i="0" u="none" strike="noStrike" baseline="0">
              <a:solidFill>
                <a:srgbClr val="000000"/>
              </a:solidFill>
              <a:latin typeface="Arial"/>
              <a:ea typeface="Arial"/>
              <a:cs typeface="Arial"/>
            </a:defRPr>
          </a:pPr>
          <a:endParaRPr lang="en-US"/>
        </a:p>
      </c:txPr>
    </c:legend>
    <c:plotVisOnly val="1"/>
    <c:dispBlanksAs val="gap"/>
  </c:chart>
  <c:spPr>
    <a:solidFill>
      <a:srgbClr val="FFFFFF"/>
    </a:solidFill>
    <a:ln w="3175">
      <a:solidFill>
        <a:srgbClr val="000000"/>
      </a:solidFill>
      <a:prstDash val="solid"/>
    </a:ln>
  </c:spPr>
  <c:txPr>
    <a:bodyPr/>
    <a:lstStyle/>
    <a:p>
      <a:pPr>
        <a:defRPr sz="1475" b="0" i="0" u="none" strike="noStrike" baseline="0">
          <a:solidFill>
            <a:srgbClr val="000000"/>
          </a:solidFill>
          <a:latin typeface="Arial"/>
          <a:ea typeface="Arial"/>
          <a:cs typeface="Arial"/>
        </a:defRPr>
      </a:pPr>
      <a:endParaRPr lang="en-US"/>
    </a:p>
  </c:txPr>
  <c:externalData r:id="rId1"/>
  <c:userShapes r:id="rId2"/>
</c:chartSpac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71485E-E8A6-4821-9EC4-200EE3CA9B37}" type="doc">
      <dgm:prSet loTypeId="urn:microsoft.com/office/officeart/2005/8/layout/orgChart1" loCatId="hierarchy" qsTypeId="urn:microsoft.com/office/officeart/2005/8/quickstyle/simple1" qsCatId="simple" csTypeId="urn:microsoft.com/office/officeart/2005/8/colors/accent0_3" csCatId="mainScheme" phldr="1"/>
      <dgm:spPr/>
      <dgm:t>
        <a:bodyPr/>
        <a:lstStyle/>
        <a:p>
          <a:endParaRPr lang="en-US"/>
        </a:p>
      </dgm:t>
    </dgm:pt>
    <dgm:pt modelId="{A8648F65-5CC9-4511-B08D-BFA7B09F8F0F}">
      <dgm:prSet phldrT="[Text]" custT="1"/>
      <dgm:spPr/>
      <dgm:t>
        <a:bodyPr/>
        <a:lstStyle/>
        <a:p>
          <a:r>
            <a:rPr lang="en-US" sz="1200" dirty="0" smtClean="0"/>
            <a:t>Implement JPODS</a:t>
          </a:r>
          <a:endParaRPr lang="en-US" sz="1200" dirty="0"/>
        </a:p>
      </dgm:t>
    </dgm:pt>
    <dgm:pt modelId="{55EBEBBF-880E-411A-A90A-4B6F30CF0D4A}" type="parTrans" cxnId="{7298A965-0DCC-4A05-BE88-41D062FA5EC5}">
      <dgm:prSet/>
      <dgm:spPr/>
      <dgm:t>
        <a:bodyPr/>
        <a:lstStyle/>
        <a:p>
          <a:endParaRPr lang="en-US"/>
        </a:p>
      </dgm:t>
    </dgm:pt>
    <dgm:pt modelId="{DBADA7BA-D3F9-4F0B-BAE5-4353E251A827}" type="sibTrans" cxnId="{7298A965-0DCC-4A05-BE88-41D062FA5EC5}">
      <dgm:prSet/>
      <dgm:spPr/>
      <dgm:t>
        <a:bodyPr/>
        <a:lstStyle/>
        <a:p>
          <a:endParaRPr lang="en-US"/>
        </a:p>
      </dgm:t>
    </dgm:pt>
    <dgm:pt modelId="{B5D0CFC4-50E0-47F1-91B9-02865C6F6094}">
      <dgm:prSet phldrT="[Text]" custT="1"/>
      <dgm:spPr/>
      <dgm:t>
        <a:bodyPr/>
        <a:lstStyle/>
        <a:p>
          <a:r>
            <a:rPr lang="en-US" sz="1200" dirty="0" smtClean="0"/>
            <a:t>Transport Personnel</a:t>
          </a:r>
          <a:endParaRPr lang="en-US" sz="1200" dirty="0"/>
        </a:p>
      </dgm:t>
    </dgm:pt>
    <dgm:pt modelId="{F08F460E-C258-4FF1-8D0B-3D0DBFD4775E}" type="parTrans" cxnId="{B40ACD4B-9D19-4AF9-800D-4812F289CB3B}">
      <dgm:prSet/>
      <dgm:spPr/>
      <dgm:t>
        <a:bodyPr/>
        <a:lstStyle/>
        <a:p>
          <a:endParaRPr lang="en-US" sz="1200" dirty="0"/>
        </a:p>
      </dgm:t>
    </dgm:pt>
    <dgm:pt modelId="{E66100ED-B267-48C0-B924-77D62FA9B58F}" type="sibTrans" cxnId="{B40ACD4B-9D19-4AF9-800D-4812F289CB3B}">
      <dgm:prSet/>
      <dgm:spPr/>
      <dgm:t>
        <a:bodyPr/>
        <a:lstStyle/>
        <a:p>
          <a:endParaRPr lang="en-US"/>
        </a:p>
      </dgm:t>
    </dgm:pt>
    <dgm:pt modelId="{9C81F64E-3E01-4B0C-8FBE-5D6CA42C5E57}">
      <dgm:prSet phldrT="[Text]" custT="1"/>
      <dgm:spPr/>
      <dgm:t>
        <a:bodyPr/>
        <a:lstStyle/>
        <a:p>
          <a:r>
            <a:rPr lang="en-US" sz="1200" dirty="0" smtClean="0"/>
            <a:t>Maximize number of JPOD vehicles</a:t>
          </a:r>
          <a:endParaRPr lang="en-US" sz="1200" dirty="0"/>
        </a:p>
      </dgm:t>
    </dgm:pt>
    <dgm:pt modelId="{50DF547D-5664-443C-96D6-194A201D149B}" type="parTrans" cxnId="{6D0DEB43-D33B-4927-8462-4172834DAC09}">
      <dgm:prSet/>
      <dgm:spPr/>
      <dgm:t>
        <a:bodyPr/>
        <a:lstStyle/>
        <a:p>
          <a:endParaRPr lang="en-US" sz="1200" dirty="0"/>
        </a:p>
      </dgm:t>
    </dgm:pt>
    <dgm:pt modelId="{DB7AD500-2FCF-4C61-BF21-B959287BA218}" type="sibTrans" cxnId="{6D0DEB43-D33B-4927-8462-4172834DAC09}">
      <dgm:prSet/>
      <dgm:spPr/>
      <dgm:t>
        <a:bodyPr/>
        <a:lstStyle/>
        <a:p>
          <a:endParaRPr lang="en-US"/>
        </a:p>
      </dgm:t>
    </dgm:pt>
    <dgm:pt modelId="{89891787-A989-4F9E-8686-2A81B5EA45B4}">
      <dgm:prSet phldrT="[Text]" custT="1"/>
      <dgm:spPr/>
      <dgm:t>
        <a:bodyPr/>
        <a:lstStyle/>
        <a:p>
          <a:r>
            <a:rPr lang="en-US" sz="1200" dirty="0" smtClean="0"/>
            <a:t>Optimize speed</a:t>
          </a:r>
          <a:endParaRPr lang="en-US" sz="1200" dirty="0"/>
        </a:p>
      </dgm:t>
    </dgm:pt>
    <dgm:pt modelId="{6C62DE74-A8E2-4F55-9892-85B218754A2B}" type="parTrans" cxnId="{83D9392F-53B2-4EBD-9D3B-BCBA2DCBE41A}">
      <dgm:prSet/>
      <dgm:spPr/>
      <dgm:t>
        <a:bodyPr/>
        <a:lstStyle/>
        <a:p>
          <a:endParaRPr lang="en-US" sz="1200" dirty="0"/>
        </a:p>
      </dgm:t>
    </dgm:pt>
    <dgm:pt modelId="{DE50BF9C-6B94-4D15-B02B-B7E18318309C}" type="sibTrans" cxnId="{83D9392F-53B2-4EBD-9D3B-BCBA2DCBE41A}">
      <dgm:prSet/>
      <dgm:spPr/>
      <dgm:t>
        <a:bodyPr/>
        <a:lstStyle/>
        <a:p>
          <a:endParaRPr lang="en-US"/>
        </a:p>
      </dgm:t>
    </dgm:pt>
    <dgm:pt modelId="{7DD21D3E-CBEC-485A-A094-530E5627F820}">
      <dgm:prSet phldrT="[Text]" custT="1"/>
      <dgm:spPr/>
      <dgm:t>
        <a:bodyPr/>
        <a:lstStyle/>
        <a:p>
          <a:r>
            <a:rPr lang="en-US" sz="1200" dirty="0" smtClean="0"/>
            <a:t>Reduce Emissions</a:t>
          </a:r>
          <a:endParaRPr lang="en-US" sz="1200" dirty="0"/>
        </a:p>
      </dgm:t>
    </dgm:pt>
    <dgm:pt modelId="{B746EFCD-6040-4BB9-82C2-6B758CE58E10}" type="parTrans" cxnId="{CC99CEE4-387C-4D84-BE93-AE60409C9291}">
      <dgm:prSet/>
      <dgm:spPr/>
      <dgm:t>
        <a:bodyPr/>
        <a:lstStyle/>
        <a:p>
          <a:endParaRPr lang="en-US" sz="1200" dirty="0"/>
        </a:p>
      </dgm:t>
    </dgm:pt>
    <dgm:pt modelId="{E1BD3C9A-E9F1-4B3C-A08C-14E17A178B89}" type="sibTrans" cxnId="{CC99CEE4-387C-4D84-BE93-AE60409C9291}">
      <dgm:prSet/>
      <dgm:spPr/>
      <dgm:t>
        <a:bodyPr/>
        <a:lstStyle/>
        <a:p>
          <a:endParaRPr lang="en-US"/>
        </a:p>
      </dgm:t>
    </dgm:pt>
    <dgm:pt modelId="{DC33F047-7DD6-498C-AC76-1B013F453DFF}">
      <dgm:prSet phldrT="[Text]" custT="1"/>
      <dgm:spPr/>
      <dgm:t>
        <a:bodyPr/>
        <a:lstStyle/>
        <a:p>
          <a:r>
            <a:rPr lang="en-US" sz="1200" dirty="0" smtClean="0"/>
            <a:t>Minimize energy wasted</a:t>
          </a:r>
          <a:endParaRPr lang="en-US" sz="1200" dirty="0"/>
        </a:p>
      </dgm:t>
    </dgm:pt>
    <dgm:pt modelId="{F140C1F4-7A40-4678-9566-943DB6888EC5}" type="parTrans" cxnId="{1AFD973D-E384-457A-BAA9-E58507BBAEA5}">
      <dgm:prSet/>
      <dgm:spPr/>
      <dgm:t>
        <a:bodyPr/>
        <a:lstStyle/>
        <a:p>
          <a:endParaRPr lang="en-US" sz="1200" dirty="0"/>
        </a:p>
      </dgm:t>
    </dgm:pt>
    <dgm:pt modelId="{A2258DC0-2F27-4C98-880B-41308B5D8D98}" type="sibTrans" cxnId="{1AFD973D-E384-457A-BAA9-E58507BBAEA5}">
      <dgm:prSet/>
      <dgm:spPr/>
      <dgm:t>
        <a:bodyPr/>
        <a:lstStyle/>
        <a:p>
          <a:endParaRPr lang="en-US"/>
        </a:p>
      </dgm:t>
    </dgm:pt>
    <dgm:pt modelId="{87D85BEB-BDC2-4041-B452-C9235A970E64}">
      <dgm:prSet custT="1"/>
      <dgm:spPr/>
      <dgm:t>
        <a:bodyPr/>
        <a:lstStyle/>
        <a:p>
          <a:r>
            <a:rPr lang="en-US" sz="1200" dirty="0" smtClean="0"/>
            <a:t>Preserve West Point</a:t>
          </a:r>
          <a:endParaRPr lang="en-US" sz="1200" dirty="0"/>
        </a:p>
      </dgm:t>
    </dgm:pt>
    <dgm:pt modelId="{FF0673E7-1D3A-4C50-AB9F-6C661EC00AC4}" type="parTrans" cxnId="{C4DC62B2-0F2B-4199-A213-9AE90CDF6D59}">
      <dgm:prSet/>
      <dgm:spPr/>
      <dgm:t>
        <a:bodyPr/>
        <a:lstStyle/>
        <a:p>
          <a:endParaRPr lang="en-US" sz="1200" dirty="0"/>
        </a:p>
      </dgm:t>
    </dgm:pt>
    <dgm:pt modelId="{2FCCF8AB-AE66-4857-9A21-6A46F99A0411}" type="sibTrans" cxnId="{C4DC62B2-0F2B-4199-A213-9AE90CDF6D59}">
      <dgm:prSet/>
      <dgm:spPr/>
      <dgm:t>
        <a:bodyPr/>
        <a:lstStyle/>
        <a:p>
          <a:endParaRPr lang="en-US"/>
        </a:p>
      </dgm:t>
    </dgm:pt>
    <dgm:pt modelId="{284C44B9-7253-4C80-AEDC-C052202265A1}">
      <dgm:prSet custT="1"/>
      <dgm:spPr/>
      <dgm:t>
        <a:bodyPr/>
        <a:lstStyle/>
        <a:p>
          <a:r>
            <a:rPr lang="en-US" sz="1200" dirty="0" smtClean="0"/>
            <a:t>Secure Passengers</a:t>
          </a:r>
          <a:endParaRPr lang="en-US" sz="1200" dirty="0"/>
        </a:p>
      </dgm:t>
    </dgm:pt>
    <dgm:pt modelId="{184AE60E-13C0-45A3-BF8F-E7D525C64EA7}" type="parTrans" cxnId="{A480D4DC-32BA-49AD-8B2A-A78ADCABAECA}">
      <dgm:prSet/>
      <dgm:spPr/>
      <dgm:t>
        <a:bodyPr/>
        <a:lstStyle/>
        <a:p>
          <a:endParaRPr lang="en-US" sz="1200" dirty="0"/>
        </a:p>
      </dgm:t>
    </dgm:pt>
    <dgm:pt modelId="{8F5339A5-2AFD-4D00-935D-30FEC350C450}" type="sibTrans" cxnId="{A480D4DC-32BA-49AD-8B2A-A78ADCABAECA}">
      <dgm:prSet/>
      <dgm:spPr/>
      <dgm:t>
        <a:bodyPr/>
        <a:lstStyle/>
        <a:p>
          <a:endParaRPr lang="en-US"/>
        </a:p>
      </dgm:t>
    </dgm:pt>
    <dgm:pt modelId="{84984944-0125-4252-BE13-1688D1C0FED9}">
      <dgm:prSet custT="1"/>
      <dgm:spPr/>
      <dgm:t>
        <a:bodyPr/>
        <a:lstStyle/>
        <a:p>
          <a:r>
            <a:rPr lang="en-US" sz="1200" dirty="0" smtClean="0"/>
            <a:t>Provide Convenience</a:t>
          </a:r>
          <a:endParaRPr lang="en-US" sz="1200" dirty="0"/>
        </a:p>
      </dgm:t>
    </dgm:pt>
    <dgm:pt modelId="{B46D4C55-8B09-467F-A7A1-742EECE60CA5}" type="parTrans" cxnId="{73365344-8F49-488A-B3BB-ABAFDEF696EF}">
      <dgm:prSet/>
      <dgm:spPr/>
      <dgm:t>
        <a:bodyPr/>
        <a:lstStyle/>
        <a:p>
          <a:endParaRPr lang="en-US" sz="1200" dirty="0"/>
        </a:p>
      </dgm:t>
    </dgm:pt>
    <dgm:pt modelId="{54F9BAD9-CF71-44F5-9587-149AFDCFAEBC}" type="sibTrans" cxnId="{73365344-8F49-488A-B3BB-ABAFDEF696EF}">
      <dgm:prSet/>
      <dgm:spPr/>
      <dgm:t>
        <a:bodyPr/>
        <a:lstStyle/>
        <a:p>
          <a:endParaRPr lang="en-US"/>
        </a:p>
      </dgm:t>
    </dgm:pt>
    <dgm:pt modelId="{B0F009C4-B59A-4EAE-B059-8E2422485843}">
      <dgm:prSet custT="1"/>
      <dgm:spPr/>
      <dgm:t>
        <a:bodyPr/>
        <a:lstStyle/>
        <a:p>
          <a:r>
            <a:rPr lang="en-US" sz="1200" dirty="0" smtClean="0"/>
            <a:t>Minimize historic buildings impacted</a:t>
          </a:r>
          <a:endParaRPr lang="en-US" sz="1200" dirty="0"/>
        </a:p>
      </dgm:t>
    </dgm:pt>
    <dgm:pt modelId="{3FFF30F9-929D-44D6-806E-E1687472F0B3}" type="parTrans" cxnId="{5DA200F4-C291-4CF1-A940-F3BBD6719BC1}">
      <dgm:prSet/>
      <dgm:spPr/>
      <dgm:t>
        <a:bodyPr/>
        <a:lstStyle/>
        <a:p>
          <a:endParaRPr lang="en-US" sz="1200" dirty="0"/>
        </a:p>
      </dgm:t>
    </dgm:pt>
    <dgm:pt modelId="{0AA2461A-F632-4F05-BEFF-C5918B6996D2}" type="sibTrans" cxnId="{5DA200F4-C291-4CF1-A940-F3BBD6719BC1}">
      <dgm:prSet/>
      <dgm:spPr/>
      <dgm:t>
        <a:bodyPr/>
        <a:lstStyle/>
        <a:p>
          <a:endParaRPr lang="en-US"/>
        </a:p>
      </dgm:t>
    </dgm:pt>
    <dgm:pt modelId="{26BFE737-7115-4A10-A2D5-3F88E23AE4E7}">
      <dgm:prSet custT="1"/>
      <dgm:spPr/>
      <dgm:t>
        <a:bodyPr/>
        <a:lstStyle/>
        <a:p>
          <a:r>
            <a:rPr lang="en-US" sz="1200" dirty="0" smtClean="0"/>
            <a:t>Maximize comfort</a:t>
          </a:r>
          <a:endParaRPr lang="en-US" sz="1200" dirty="0"/>
        </a:p>
      </dgm:t>
    </dgm:pt>
    <dgm:pt modelId="{949810FB-3DD5-4C86-AE97-BC48FC21AF99}" type="parTrans" cxnId="{9D5E9469-10DE-4A21-A12D-41EEB598F36C}">
      <dgm:prSet/>
      <dgm:spPr/>
      <dgm:t>
        <a:bodyPr/>
        <a:lstStyle/>
        <a:p>
          <a:endParaRPr lang="en-US" sz="1200" dirty="0"/>
        </a:p>
      </dgm:t>
    </dgm:pt>
    <dgm:pt modelId="{6DE7E9C6-7BC6-4039-877C-CBAE7E6463C9}" type="sibTrans" cxnId="{9D5E9469-10DE-4A21-A12D-41EEB598F36C}">
      <dgm:prSet/>
      <dgm:spPr/>
      <dgm:t>
        <a:bodyPr/>
        <a:lstStyle/>
        <a:p>
          <a:endParaRPr lang="en-US"/>
        </a:p>
      </dgm:t>
    </dgm:pt>
    <dgm:pt modelId="{FBA84205-D912-4DA6-9B3B-156E9058201A}">
      <dgm:prSet custT="1"/>
      <dgm:spPr/>
      <dgm:t>
        <a:bodyPr/>
        <a:lstStyle/>
        <a:p>
          <a:r>
            <a:rPr lang="en-US" sz="1200" dirty="0" smtClean="0"/>
            <a:t>Maximize number of stops</a:t>
          </a:r>
          <a:endParaRPr lang="en-US" sz="1200" dirty="0"/>
        </a:p>
      </dgm:t>
    </dgm:pt>
    <dgm:pt modelId="{2381D0F6-3214-4483-8082-431D7A37B9F7}" type="parTrans" cxnId="{7DA66B38-77B1-4230-B9C7-79B2AED5BA4B}">
      <dgm:prSet/>
      <dgm:spPr/>
      <dgm:t>
        <a:bodyPr/>
        <a:lstStyle/>
        <a:p>
          <a:endParaRPr lang="en-US" sz="1200" dirty="0"/>
        </a:p>
      </dgm:t>
    </dgm:pt>
    <dgm:pt modelId="{89068828-56E5-4B5C-8239-F6830F88589D}" type="sibTrans" cxnId="{7DA66B38-77B1-4230-B9C7-79B2AED5BA4B}">
      <dgm:prSet/>
      <dgm:spPr/>
      <dgm:t>
        <a:bodyPr/>
        <a:lstStyle/>
        <a:p>
          <a:endParaRPr lang="en-US"/>
        </a:p>
      </dgm:t>
    </dgm:pt>
    <dgm:pt modelId="{C0C2C38E-83BA-4E9B-B283-6AF150ABCEF4}">
      <dgm:prSet custT="1"/>
      <dgm:spPr/>
      <dgm:t>
        <a:bodyPr/>
        <a:lstStyle/>
        <a:p>
          <a:r>
            <a:rPr lang="en-US" sz="1200" dirty="0" smtClean="0"/>
            <a:t>Minimize human control</a:t>
          </a:r>
          <a:endParaRPr lang="en-US" sz="1200" dirty="0"/>
        </a:p>
      </dgm:t>
    </dgm:pt>
    <dgm:pt modelId="{5607C324-83A6-4ADA-B264-135B64242722}" type="parTrans" cxnId="{E295EC98-ECAA-45CB-BA38-B89E1E7EDE23}">
      <dgm:prSet/>
      <dgm:spPr/>
      <dgm:t>
        <a:bodyPr/>
        <a:lstStyle/>
        <a:p>
          <a:endParaRPr lang="en-US" sz="1200" dirty="0"/>
        </a:p>
      </dgm:t>
    </dgm:pt>
    <dgm:pt modelId="{D7795FC8-B605-4EF2-9897-6A36D791E794}" type="sibTrans" cxnId="{E295EC98-ECAA-45CB-BA38-B89E1E7EDE23}">
      <dgm:prSet/>
      <dgm:spPr/>
      <dgm:t>
        <a:bodyPr/>
        <a:lstStyle/>
        <a:p>
          <a:endParaRPr lang="en-US"/>
        </a:p>
      </dgm:t>
    </dgm:pt>
    <dgm:pt modelId="{4966C197-82AB-4D3F-891C-AE8A1D558A7E}">
      <dgm:prSet custT="1"/>
      <dgm:spPr/>
      <dgm:t>
        <a:bodyPr/>
        <a:lstStyle/>
        <a:p>
          <a:r>
            <a:rPr lang="en-US" sz="1200" dirty="0" smtClean="0"/>
            <a:t>Minimize Wait</a:t>
          </a:r>
        </a:p>
        <a:p>
          <a:r>
            <a:rPr lang="en-US" sz="1200" dirty="0" smtClean="0"/>
            <a:t>(MIB- Miles)</a:t>
          </a:r>
          <a:endParaRPr lang="en-US" sz="1200" dirty="0"/>
        </a:p>
      </dgm:t>
    </dgm:pt>
    <dgm:pt modelId="{54BB0257-9245-4AC5-A74D-2088FE5DCEB3}" type="parTrans" cxnId="{FEA33459-595A-4863-B737-E3CE21EEF311}">
      <dgm:prSet/>
      <dgm:spPr/>
      <dgm:t>
        <a:bodyPr/>
        <a:lstStyle/>
        <a:p>
          <a:endParaRPr lang="en-US" sz="1200" dirty="0"/>
        </a:p>
      </dgm:t>
    </dgm:pt>
    <dgm:pt modelId="{9D171E38-17DA-4E80-AB2C-9924746642EF}" type="sibTrans" cxnId="{FEA33459-595A-4863-B737-E3CE21EEF311}">
      <dgm:prSet/>
      <dgm:spPr/>
      <dgm:t>
        <a:bodyPr/>
        <a:lstStyle/>
        <a:p>
          <a:endParaRPr lang="en-US"/>
        </a:p>
      </dgm:t>
    </dgm:pt>
    <dgm:pt modelId="{77B11941-0D81-45F8-97D1-F9E53160C363}">
      <dgm:prSet custT="1"/>
      <dgm:spPr/>
      <dgm:t>
        <a:bodyPr/>
        <a:lstStyle/>
        <a:p>
          <a:r>
            <a:rPr lang="en-US" sz="1200" dirty="0" smtClean="0"/>
            <a:t>Wait Time</a:t>
          </a:r>
        </a:p>
        <a:p>
          <a:r>
            <a:rPr lang="en-US" sz="1200" dirty="0" smtClean="0"/>
            <a:t>(LIB-minutes)</a:t>
          </a:r>
        </a:p>
      </dgm:t>
    </dgm:pt>
    <dgm:pt modelId="{977906A4-70E8-4289-8200-3E1A9EC88B7F}" type="parTrans" cxnId="{95CED00B-C9A1-4267-94C8-3FD6D9EDF01C}">
      <dgm:prSet/>
      <dgm:spPr/>
      <dgm:t>
        <a:bodyPr/>
        <a:lstStyle/>
        <a:p>
          <a:endParaRPr lang="en-US" sz="1200" dirty="0"/>
        </a:p>
      </dgm:t>
    </dgm:pt>
    <dgm:pt modelId="{DFDDAA75-3D24-413A-B57D-511FC370DFF2}" type="sibTrans" cxnId="{95CED00B-C9A1-4267-94C8-3FD6D9EDF01C}">
      <dgm:prSet/>
      <dgm:spPr/>
      <dgm:t>
        <a:bodyPr/>
        <a:lstStyle/>
        <a:p>
          <a:endParaRPr lang="en-US"/>
        </a:p>
      </dgm:t>
    </dgm:pt>
    <dgm:pt modelId="{9208D10A-C31D-4CBD-BCA1-BE26EDDD513F}">
      <dgm:prSet custT="1"/>
      <dgm:spPr/>
      <dgm:t>
        <a:bodyPr/>
        <a:lstStyle/>
        <a:p>
          <a:r>
            <a:rPr lang="en-US" sz="1200" dirty="0" smtClean="0"/>
            <a:t>Number of stops </a:t>
          </a:r>
        </a:p>
        <a:p>
          <a:r>
            <a:rPr lang="en-US" sz="1200" dirty="0" smtClean="0"/>
            <a:t>(MIB-stops)</a:t>
          </a:r>
          <a:endParaRPr lang="en-US" sz="1200" dirty="0"/>
        </a:p>
      </dgm:t>
    </dgm:pt>
    <dgm:pt modelId="{68515EB8-58E7-41E4-BA88-85CD42BEADB7}" type="parTrans" cxnId="{0294CDBC-60E1-4F5C-BEDF-DFAC1638F282}">
      <dgm:prSet/>
      <dgm:spPr/>
      <dgm:t>
        <a:bodyPr/>
        <a:lstStyle/>
        <a:p>
          <a:endParaRPr lang="en-US" sz="1200" dirty="0"/>
        </a:p>
      </dgm:t>
    </dgm:pt>
    <dgm:pt modelId="{55DCBC51-5824-4882-9344-EBACC0D04852}" type="sibTrans" cxnId="{0294CDBC-60E1-4F5C-BEDF-DFAC1638F282}">
      <dgm:prSet/>
      <dgm:spPr/>
      <dgm:t>
        <a:bodyPr/>
        <a:lstStyle/>
        <a:p>
          <a:endParaRPr lang="en-US"/>
        </a:p>
      </dgm:t>
    </dgm:pt>
    <dgm:pt modelId="{EB9E75C2-126A-486C-8F54-0CC190E8E021}">
      <dgm:prSet custT="1"/>
      <dgm:spPr/>
      <dgm:t>
        <a:bodyPr/>
        <a:lstStyle/>
        <a:p>
          <a:r>
            <a:rPr lang="en-US" sz="1200" dirty="0" smtClean="0"/>
            <a:t>Number Intersection</a:t>
          </a:r>
        </a:p>
        <a:p>
          <a:r>
            <a:rPr lang="en-US" sz="1200" dirty="0" smtClean="0"/>
            <a:t>(LIB-Intersections)</a:t>
          </a:r>
          <a:endParaRPr lang="en-US" sz="1200" dirty="0"/>
        </a:p>
      </dgm:t>
    </dgm:pt>
    <dgm:pt modelId="{9ADDC3A9-D0EA-4B08-AFC9-1D479CDF1FE6}" type="parTrans" cxnId="{1AF26E27-8535-4F57-83B5-B84EB5A2B41E}">
      <dgm:prSet/>
      <dgm:spPr/>
      <dgm:t>
        <a:bodyPr/>
        <a:lstStyle/>
        <a:p>
          <a:endParaRPr lang="en-US" sz="1200" dirty="0"/>
        </a:p>
      </dgm:t>
    </dgm:pt>
    <dgm:pt modelId="{EFB1013B-C461-4D15-AEAB-4AFEEAF59DE3}" type="sibTrans" cxnId="{1AF26E27-8535-4F57-83B5-B84EB5A2B41E}">
      <dgm:prSet/>
      <dgm:spPr/>
      <dgm:t>
        <a:bodyPr/>
        <a:lstStyle/>
        <a:p>
          <a:endParaRPr lang="en-US"/>
        </a:p>
      </dgm:t>
    </dgm:pt>
    <dgm:pt modelId="{FBAD9B59-D872-4B57-87C8-A696932D8CAF}">
      <dgm:prSet custT="1"/>
      <dgm:spPr/>
      <dgm:t>
        <a:bodyPr/>
        <a:lstStyle/>
        <a:p>
          <a:r>
            <a:rPr lang="en-US" sz="1200" dirty="0" smtClean="0"/>
            <a:t>Human procedures</a:t>
          </a:r>
        </a:p>
        <a:p>
          <a:r>
            <a:rPr lang="en-US" sz="1200" dirty="0" smtClean="0"/>
            <a:t>(LIB- steps)</a:t>
          </a:r>
          <a:endParaRPr lang="en-US" sz="1200" dirty="0"/>
        </a:p>
      </dgm:t>
    </dgm:pt>
    <dgm:pt modelId="{8D9C1C51-9603-4237-9C91-DDD6CE6475D7}" type="parTrans" cxnId="{A06540E4-67F4-472F-9276-C974485DAAC3}">
      <dgm:prSet/>
      <dgm:spPr/>
      <dgm:t>
        <a:bodyPr/>
        <a:lstStyle/>
        <a:p>
          <a:endParaRPr lang="en-US" sz="1200" dirty="0"/>
        </a:p>
      </dgm:t>
    </dgm:pt>
    <dgm:pt modelId="{9E24C3EC-313C-4F7D-84CD-8B74EBD715C6}" type="sibTrans" cxnId="{A06540E4-67F4-472F-9276-C974485DAAC3}">
      <dgm:prSet/>
      <dgm:spPr/>
      <dgm:t>
        <a:bodyPr/>
        <a:lstStyle/>
        <a:p>
          <a:endParaRPr lang="en-US"/>
        </a:p>
      </dgm:t>
    </dgm:pt>
    <dgm:pt modelId="{2698860C-2F30-420C-B5FD-297FB03E5EF7}">
      <dgm:prSet custT="1"/>
      <dgm:spPr/>
      <dgm:t>
        <a:bodyPr/>
        <a:lstStyle/>
        <a:p>
          <a:r>
            <a:rPr lang="en-US" sz="1200" dirty="0" smtClean="0"/>
            <a:t>Number of JPODS      (MIB-JPODS)</a:t>
          </a:r>
          <a:endParaRPr lang="en-US" sz="1200" dirty="0"/>
        </a:p>
      </dgm:t>
    </dgm:pt>
    <dgm:pt modelId="{5F07DEBD-74AF-44C6-A1F9-2F0B16EE3E2A}" type="parTrans" cxnId="{35778090-DC74-4BE6-B295-698802BDA06F}">
      <dgm:prSet/>
      <dgm:spPr/>
      <dgm:t>
        <a:bodyPr/>
        <a:lstStyle/>
        <a:p>
          <a:endParaRPr lang="en-US" sz="1200" dirty="0"/>
        </a:p>
      </dgm:t>
    </dgm:pt>
    <dgm:pt modelId="{BB608414-73F3-4204-B343-953461F91E8D}" type="sibTrans" cxnId="{35778090-DC74-4BE6-B295-698802BDA06F}">
      <dgm:prSet/>
      <dgm:spPr/>
      <dgm:t>
        <a:bodyPr/>
        <a:lstStyle/>
        <a:p>
          <a:endParaRPr lang="en-US"/>
        </a:p>
      </dgm:t>
    </dgm:pt>
    <dgm:pt modelId="{2C1870A8-D96E-4766-A2F8-9D6AB7C6868C}">
      <dgm:prSet custT="1"/>
      <dgm:spPr/>
      <dgm:t>
        <a:bodyPr/>
        <a:lstStyle/>
        <a:p>
          <a:r>
            <a:rPr lang="en-US" sz="1200" dirty="0" smtClean="0"/>
            <a:t>Number of buildings (LIB buildings)</a:t>
          </a:r>
          <a:endParaRPr lang="en-US" sz="1200" dirty="0"/>
        </a:p>
      </dgm:t>
    </dgm:pt>
    <dgm:pt modelId="{02CA8296-DDC4-432F-A863-33A432572345}" type="parTrans" cxnId="{D419D40A-1A73-4B56-83D4-1859B2A03FAA}">
      <dgm:prSet/>
      <dgm:spPr/>
      <dgm:t>
        <a:bodyPr/>
        <a:lstStyle/>
        <a:p>
          <a:endParaRPr lang="en-US" sz="1200" dirty="0"/>
        </a:p>
      </dgm:t>
    </dgm:pt>
    <dgm:pt modelId="{C6E0B394-4357-4F5B-9EBE-B60352A7FF90}" type="sibTrans" cxnId="{D419D40A-1A73-4B56-83D4-1859B2A03FAA}">
      <dgm:prSet/>
      <dgm:spPr/>
      <dgm:t>
        <a:bodyPr/>
        <a:lstStyle/>
        <a:p>
          <a:endParaRPr lang="en-US"/>
        </a:p>
      </dgm:t>
    </dgm:pt>
    <dgm:pt modelId="{493460C2-1987-49DC-B6AF-890B4F5C0468}">
      <dgm:prSet custT="1"/>
      <dgm:spPr/>
      <dgm:t>
        <a:bodyPr/>
        <a:lstStyle/>
        <a:p>
          <a:r>
            <a:rPr lang="en-US" sz="1200" dirty="0" smtClean="0"/>
            <a:t>Distance of Track</a:t>
          </a:r>
        </a:p>
        <a:p>
          <a:r>
            <a:rPr lang="en-US" sz="1200" dirty="0" smtClean="0"/>
            <a:t>(MIB- miles) </a:t>
          </a:r>
          <a:endParaRPr lang="en-US" sz="1200" dirty="0"/>
        </a:p>
      </dgm:t>
    </dgm:pt>
    <dgm:pt modelId="{DDB3D080-0220-4B7F-8C31-971AB02E0F65}" type="parTrans" cxnId="{CF260E62-EB2E-4F4D-B627-1A6306B87EB6}">
      <dgm:prSet/>
      <dgm:spPr/>
      <dgm:t>
        <a:bodyPr/>
        <a:lstStyle/>
        <a:p>
          <a:endParaRPr lang="en-US" sz="1200" dirty="0"/>
        </a:p>
      </dgm:t>
    </dgm:pt>
    <dgm:pt modelId="{6D672F53-C456-498A-A3DF-9882A9907852}" type="sibTrans" cxnId="{CF260E62-EB2E-4F4D-B627-1A6306B87EB6}">
      <dgm:prSet/>
      <dgm:spPr/>
      <dgm:t>
        <a:bodyPr/>
        <a:lstStyle/>
        <a:p>
          <a:endParaRPr lang="en-US"/>
        </a:p>
      </dgm:t>
    </dgm:pt>
    <dgm:pt modelId="{54933895-BCCA-423D-9D3A-35FEF147B5BF}">
      <dgm:prSet custT="1"/>
      <dgm:spPr/>
      <dgm:t>
        <a:bodyPr/>
        <a:lstStyle/>
        <a:p>
          <a:r>
            <a:rPr lang="en-US" sz="1200" dirty="0" smtClean="0"/>
            <a:t>Speed of JPOD (MIB- MPH)</a:t>
          </a:r>
          <a:endParaRPr lang="en-US" sz="1200" dirty="0"/>
        </a:p>
      </dgm:t>
    </dgm:pt>
    <dgm:pt modelId="{F7A93471-7CEC-4EA1-9CB1-5D6764091A4D}" type="parTrans" cxnId="{49D404F4-5161-42F1-BD37-BDBA990E5507}">
      <dgm:prSet/>
      <dgm:spPr/>
      <dgm:t>
        <a:bodyPr/>
        <a:lstStyle/>
        <a:p>
          <a:endParaRPr lang="en-US" sz="1200" dirty="0"/>
        </a:p>
      </dgm:t>
    </dgm:pt>
    <dgm:pt modelId="{D075FD6A-049D-4FAF-B165-ACEA2596F91A}" type="sibTrans" cxnId="{49D404F4-5161-42F1-BD37-BDBA990E5507}">
      <dgm:prSet/>
      <dgm:spPr/>
      <dgm:t>
        <a:bodyPr/>
        <a:lstStyle/>
        <a:p>
          <a:endParaRPr lang="en-US"/>
        </a:p>
      </dgm:t>
    </dgm:pt>
    <dgm:pt modelId="{95AD8C67-AC04-41D1-ACC8-E3DE9C323028}">
      <dgm:prSet custT="1"/>
      <dgm:spPr/>
      <dgm:t>
        <a:bodyPr/>
        <a:lstStyle/>
        <a:p>
          <a:r>
            <a:rPr lang="en-US" sz="1200" dirty="0" smtClean="0"/>
            <a:t>Minimize Intersections</a:t>
          </a:r>
          <a:endParaRPr lang="en-US" sz="1200" dirty="0"/>
        </a:p>
      </dgm:t>
    </dgm:pt>
    <dgm:pt modelId="{BE1897B4-FE0B-4ABE-BBC9-FDE7A239E233}" type="sibTrans" cxnId="{6A03BD7C-86BB-40E2-8873-78CDB9DC8568}">
      <dgm:prSet/>
      <dgm:spPr/>
      <dgm:t>
        <a:bodyPr/>
        <a:lstStyle/>
        <a:p>
          <a:endParaRPr lang="en-US"/>
        </a:p>
      </dgm:t>
    </dgm:pt>
    <dgm:pt modelId="{522283E2-99BD-4B5A-8008-72112E59328F}" type="parTrans" cxnId="{6A03BD7C-86BB-40E2-8873-78CDB9DC8568}">
      <dgm:prSet/>
      <dgm:spPr/>
      <dgm:t>
        <a:bodyPr/>
        <a:lstStyle/>
        <a:p>
          <a:endParaRPr lang="en-US" sz="1200" dirty="0"/>
        </a:p>
      </dgm:t>
    </dgm:pt>
    <dgm:pt modelId="{0C5E36A5-733B-4784-B6CF-4D475CAC5DBB}" type="pres">
      <dgm:prSet presAssocID="{0871485E-E8A6-4821-9EC4-200EE3CA9B37}" presName="hierChild1" presStyleCnt="0">
        <dgm:presLayoutVars>
          <dgm:orgChart val="1"/>
          <dgm:chPref val="1"/>
          <dgm:dir/>
          <dgm:animOne val="branch"/>
          <dgm:animLvl val="lvl"/>
          <dgm:resizeHandles/>
        </dgm:presLayoutVars>
      </dgm:prSet>
      <dgm:spPr/>
      <dgm:t>
        <a:bodyPr/>
        <a:lstStyle/>
        <a:p>
          <a:endParaRPr lang="en-US"/>
        </a:p>
      </dgm:t>
    </dgm:pt>
    <dgm:pt modelId="{48614A72-C5B7-4C9F-BE4C-761827E1AA38}" type="pres">
      <dgm:prSet presAssocID="{A8648F65-5CC9-4511-B08D-BFA7B09F8F0F}" presName="hierRoot1" presStyleCnt="0">
        <dgm:presLayoutVars>
          <dgm:hierBranch val="init"/>
        </dgm:presLayoutVars>
      </dgm:prSet>
      <dgm:spPr/>
      <dgm:t>
        <a:bodyPr/>
        <a:lstStyle/>
        <a:p>
          <a:endParaRPr lang="en-US"/>
        </a:p>
      </dgm:t>
    </dgm:pt>
    <dgm:pt modelId="{9A3ECF02-25A0-4100-9AC7-BB8B3949C339}" type="pres">
      <dgm:prSet presAssocID="{A8648F65-5CC9-4511-B08D-BFA7B09F8F0F}" presName="rootComposite1" presStyleCnt="0"/>
      <dgm:spPr/>
      <dgm:t>
        <a:bodyPr/>
        <a:lstStyle/>
        <a:p>
          <a:endParaRPr lang="en-US"/>
        </a:p>
      </dgm:t>
    </dgm:pt>
    <dgm:pt modelId="{97A5694F-60BE-468B-A017-7788400540C2}" type="pres">
      <dgm:prSet presAssocID="{A8648F65-5CC9-4511-B08D-BFA7B09F8F0F}" presName="rootText1" presStyleLbl="node0" presStyleIdx="0" presStyleCnt="1" custScaleX="241174" custScaleY="172938" custLinFactY="-100000" custLinFactNeighborX="-18926" custLinFactNeighborY="-137465">
        <dgm:presLayoutVars>
          <dgm:chPref val="3"/>
        </dgm:presLayoutVars>
      </dgm:prSet>
      <dgm:spPr/>
      <dgm:t>
        <a:bodyPr/>
        <a:lstStyle/>
        <a:p>
          <a:endParaRPr lang="en-US"/>
        </a:p>
      </dgm:t>
    </dgm:pt>
    <dgm:pt modelId="{1C3329A3-CC05-47B0-B2E5-1268D59F4B70}" type="pres">
      <dgm:prSet presAssocID="{A8648F65-5CC9-4511-B08D-BFA7B09F8F0F}" presName="rootConnector1" presStyleLbl="node1" presStyleIdx="0" presStyleCnt="0"/>
      <dgm:spPr/>
      <dgm:t>
        <a:bodyPr/>
        <a:lstStyle/>
        <a:p>
          <a:endParaRPr lang="en-US"/>
        </a:p>
      </dgm:t>
    </dgm:pt>
    <dgm:pt modelId="{43D841EF-A99E-4D97-A206-B23ED4F6CCF5}" type="pres">
      <dgm:prSet presAssocID="{A8648F65-5CC9-4511-B08D-BFA7B09F8F0F}" presName="hierChild2" presStyleCnt="0"/>
      <dgm:spPr/>
      <dgm:t>
        <a:bodyPr/>
        <a:lstStyle/>
        <a:p>
          <a:endParaRPr lang="en-US"/>
        </a:p>
      </dgm:t>
    </dgm:pt>
    <dgm:pt modelId="{76980CCF-D5C5-493A-AC02-84F6DDCBD096}" type="pres">
      <dgm:prSet presAssocID="{B46D4C55-8B09-467F-A7A1-742EECE60CA5}" presName="Name37" presStyleLbl="parChTrans1D2" presStyleIdx="0" presStyleCnt="5"/>
      <dgm:spPr/>
      <dgm:t>
        <a:bodyPr/>
        <a:lstStyle/>
        <a:p>
          <a:endParaRPr lang="en-US"/>
        </a:p>
      </dgm:t>
    </dgm:pt>
    <dgm:pt modelId="{3292B424-3AAA-445C-BD60-4CEB7408CF4F}" type="pres">
      <dgm:prSet presAssocID="{84984944-0125-4252-BE13-1688D1C0FED9}" presName="hierRoot2" presStyleCnt="0">
        <dgm:presLayoutVars>
          <dgm:hierBranch val="init"/>
        </dgm:presLayoutVars>
      </dgm:prSet>
      <dgm:spPr/>
      <dgm:t>
        <a:bodyPr/>
        <a:lstStyle/>
        <a:p>
          <a:endParaRPr lang="en-US"/>
        </a:p>
      </dgm:t>
    </dgm:pt>
    <dgm:pt modelId="{7A64634B-E1B1-4A85-A740-5A593AA85CDB}" type="pres">
      <dgm:prSet presAssocID="{84984944-0125-4252-BE13-1688D1C0FED9}" presName="rootComposite" presStyleCnt="0"/>
      <dgm:spPr/>
      <dgm:t>
        <a:bodyPr/>
        <a:lstStyle/>
        <a:p>
          <a:endParaRPr lang="en-US"/>
        </a:p>
      </dgm:t>
    </dgm:pt>
    <dgm:pt modelId="{FB490849-7CDD-4A7C-9F93-7C6851C920BC}" type="pres">
      <dgm:prSet presAssocID="{84984944-0125-4252-BE13-1688D1C0FED9}" presName="rootText" presStyleLbl="node2" presStyleIdx="0" presStyleCnt="5" custScaleX="214293" custScaleY="160732" custLinFactY="-70038" custLinFactNeighborX="-59055" custLinFactNeighborY="-100000">
        <dgm:presLayoutVars>
          <dgm:chPref val="3"/>
        </dgm:presLayoutVars>
      </dgm:prSet>
      <dgm:spPr/>
      <dgm:t>
        <a:bodyPr/>
        <a:lstStyle/>
        <a:p>
          <a:endParaRPr lang="en-US"/>
        </a:p>
      </dgm:t>
    </dgm:pt>
    <dgm:pt modelId="{93E7E450-1F20-4151-B024-B24AF0BEAAAC}" type="pres">
      <dgm:prSet presAssocID="{84984944-0125-4252-BE13-1688D1C0FED9}" presName="rootConnector" presStyleLbl="node2" presStyleIdx="0" presStyleCnt="5"/>
      <dgm:spPr/>
      <dgm:t>
        <a:bodyPr/>
        <a:lstStyle/>
        <a:p>
          <a:endParaRPr lang="en-US"/>
        </a:p>
      </dgm:t>
    </dgm:pt>
    <dgm:pt modelId="{CA9EFD8E-9D1D-4791-9EFF-7E6D22D7DAF9}" type="pres">
      <dgm:prSet presAssocID="{84984944-0125-4252-BE13-1688D1C0FED9}" presName="hierChild4" presStyleCnt="0"/>
      <dgm:spPr/>
      <dgm:t>
        <a:bodyPr/>
        <a:lstStyle/>
        <a:p>
          <a:endParaRPr lang="en-US"/>
        </a:p>
      </dgm:t>
    </dgm:pt>
    <dgm:pt modelId="{C4DF976D-18FF-4A75-AB5B-CF5A50895BE1}" type="pres">
      <dgm:prSet presAssocID="{949810FB-3DD5-4C86-AE97-BC48FC21AF99}" presName="Name37" presStyleLbl="parChTrans1D3" presStyleIdx="0" presStyleCnt="8"/>
      <dgm:spPr/>
      <dgm:t>
        <a:bodyPr/>
        <a:lstStyle/>
        <a:p>
          <a:endParaRPr lang="en-US"/>
        </a:p>
      </dgm:t>
    </dgm:pt>
    <dgm:pt modelId="{0BD71F86-2641-4812-A467-CA6BB3FED887}" type="pres">
      <dgm:prSet presAssocID="{26BFE737-7115-4A10-A2D5-3F88E23AE4E7}" presName="hierRoot2" presStyleCnt="0">
        <dgm:presLayoutVars>
          <dgm:hierBranch val="init"/>
        </dgm:presLayoutVars>
      </dgm:prSet>
      <dgm:spPr/>
      <dgm:t>
        <a:bodyPr/>
        <a:lstStyle/>
        <a:p>
          <a:endParaRPr lang="en-US"/>
        </a:p>
      </dgm:t>
    </dgm:pt>
    <dgm:pt modelId="{343F0AB5-34EC-47D8-8808-12ACED74A26E}" type="pres">
      <dgm:prSet presAssocID="{26BFE737-7115-4A10-A2D5-3F88E23AE4E7}" presName="rootComposite" presStyleCnt="0"/>
      <dgm:spPr/>
      <dgm:t>
        <a:bodyPr/>
        <a:lstStyle/>
        <a:p>
          <a:endParaRPr lang="en-US"/>
        </a:p>
      </dgm:t>
    </dgm:pt>
    <dgm:pt modelId="{BAED9EF5-4BE8-4F24-8E0F-F39CC082C798}" type="pres">
      <dgm:prSet presAssocID="{26BFE737-7115-4A10-A2D5-3F88E23AE4E7}" presName="rootText" presStyleLbl="node3" presStyleIdx="0" presStyleCnt="8" custScaleX="115579" custScaleY="190005" custLinFactNeighborX="-111" custLinFactNeighborY="-79712">
        <dgm:presLayoutVars>
          <dgm:chPref val="3"/>
        </dgm:presLayoutVars>
      </dgm:prSet>
      <dgm:spPr/>
      <dgm:t>
        <a:bodyPr/>
        <a:lstStyle/>
        <a:p>
          <a:endParaRPr lang="en-US"/>
        </a:p>
      </dgm:t>
    </dgm:pt>
    <dgm:pt modelId="{3D3B0893-2D92-4E38-894E-63E70F6EBCCB}" type="pres">
      <dgm:prSet presAssocID="{26BFE737-7115-4A10-A2D5-3F88E23AE4E7}" presName="rootConnector" presStyleLbl="node3" presStyleIdx="0" presStyleCnt="8"/>
      <dgm:spPr/>
      <dgm:t>
        <a:bodyPr/>
        <a:lstStyle/>
        <a:p>
          <a:endParaRPr lang="en-US"/>
        </a:p>
      </dgm:t>
    </dgm:pt>
    <dgm:pt modelId="{BD1DD387-25F4-4FA4-B4CC-88136B090BE0}" type="pres">
      <dgm:prSet presAssocID="{26BFE737-7115-4A10-A2D5-3F88E23AE4E7}" presName="hierChild4" presStyleCnt="0"/>
      <dgm:spPr/>
      <dgm:t>
        <a:bodyPr/>
        <a:lstStyle/>
        <a:p>
          <a:endParaRPr lang="en-US"/>
        </a:p>
      </dgm:t>
    </dgm:pt>
    <dgm:pt modelId="{1D10EE01-5384-48F5-A4DF-3FAF58AA7E74}" type="pres">
      <dgm:prSet presAssocID="{54BB0257-9245-4AC5-A74D-2088FE5DCEB3}" presName="Name37" presStyleLbl="parChTrans1D4" presStyleIdx="0" presStyleCnt="9"/>
      <dgm:spPr/>
      <dgm:t>
        <a:bodyPr/>
        <a:lstStyle/>
        <a:p>
          <a:endParaRPr lang="en-US"/>
        </a:p>
      </dgm:t>
    </dgm:pt>
    <dgm:pt modelId="{B10677E1-F561-47A0-9DEE-AB6270841DAD}" type="pres">
      <dgm:prSet presAssocID="{4966C197-82AB-4D3F-891C-AE8A1D558A7E}" presName="hierRoot2" presStyleCnt="0">
        <dgm:presLayoutVars>
          <dgm:hierBranch val="init"/>
        </dgm:presLayoutVars>
      </dgm:prSet>
      <dgm:spPr/>
      <dgm:t>
        <a:bodyPr/>
        <a:lstStyle/>
        <a:p>
          <a:endParaRPr lang="en-US"/>
        </a:p>
      </dgm:t>
    </dgm:pt>
    <dgm:pt modelId="{56BFCC36-C249-4B12-8506-28D5BAB271CD}" type="pres">
      <dgm:prSet presAssocID="{4966C197-82AB-4D3F-891C-AE8A1D558A7E}" presName="rootComposite" presStyleCnt="0"/>
      <dgm:spPr/>
      <dgm:t>
        <a:bodyPr/>
        <a:lstStyle/>
        <a:p>
          <a:endParaRPr lang="en-US"/>
        </a:p>
      </dgm:t>
    </dgm:pt>
    <dgm:pt modelId="{FF97F97E-8861-46C8-B12F-A8198A3ACE47}" type="pres">
      <dgm:prSet presAssocID="{4966C197-82AB-4D3F-891C-AE8A1D558A7E}" presName="rootText" presStyleLbl="node4" presStyleIdx="0" presStyleCnt="9" custScaleY="262940" custLinFactNeighborX="-5966" custLinFactNeighborY="-78192">
        <dgm:presLayoutVars>
          <dgm:chPref val="3"/>
        </dgm:presLayoutVars>
      </dgm:prSet>
      <dgm:spPr/>
      <dgm:t>
        <a:bodyPr/>
        <a:lstStyle/>
        <a:p>
          <a:endParaRPr lang="en-US"/>
        </a:p>
      </dgm:t>
    </dgm:pt>
    <dgm:pt modelId="{21D0C00F-9A3E-4726-AF52-46E0A7B8B91A}" type="pres">
      <dgm:prSet presAssocID="{4966C197-82AB-4D3F-891C-AE8A1D558A7E}" presName="rootConnector" presStyleLbl="node4" presStyleIdx="0" presStyleCnt="9"/>
      <dgm:spPr/>
      <dgm:t>
        <a:bodyPr/>
        <a:lstStyle/>
        <a:p>
          <a:endParaRPr lang="en-US"/>
        </a:p>
      </dgm:t>
    </dgm:pt>
    <dgm:pt modelId="{70026BB0-DE49-44EF-9E81-1A5A7EA85009}" type="pres">
      <dgm:prSet presAssocID="{4966C197-82AB-4D3F-891C-AE8A1D558A7E}" presName="hierChild4" presStyleCnt="0"/>
      <dgm:spPr/>
      <dgm:t>
        <a:bodyPr/>
        <a:lstStyle/>
        <a:p>
          <a:endParaRPr lang="en-US"/>
        </a:p>
      </dgm:t>
    </dgm:pt>
    <dgm:pt modelId="{E778C7AB-000F-47B2-848D-CAE2D38E7819}" type="pres">
      <dgm:prSet presAssocID="{4966C197-82AB-4D3F-891C-AE8A1D558A7E}" presName="hierChild5" presStyleCnt="0"/>
      <dgm:spPr/>
      <dgm:t>
        <a:bodyPr/>
        <a:lstStyle/>
        <a:p>
          <a:endParaRPr lang="en-US"/>
        </a:p>
      </dgm:t>
    </dgm:pt>
    <dgm:pt modelId="{AD0E21CA-5A32-4891-B9E6-3CEC61D6C3F2}" type="pres">
      <dgm:prSet presAssocID="{977906A4-70E8-4289-8200-3E1A9EC88B7F}" presName="Name37" presStyleLbl="parChTrans1D4" presStyleIdx="1" presStyleCnt="9"/>
      <dgm:spPr/>
      <dgm:t>
        <a:bodyPr/>
        <a:lstStyle/>
        <a:p>
          <a:endParaRPr lang="en-US"/>
        </a:p>
      </dgm:t>
    </dgm:pt>
    <dgm:pt modelId="{4B39CBBC-1042-4353-866A-ADADB32BBE3F}" type="pres">
      <dgm:prSet presAssocID="{77B11941-0D81-45F8-97D1-F9E53160C363}" presName="hierRoot2" presStyleCnt="0">
        <dgm:presLayoutVars>
          <dgm:hierBranch val="init"/>
        </dgm:presLayoutVars>
      </dgm:prSet>
      <dgm:spPr/>
      <dgm:t>
        <a:bodyPr/>
        <a:lstStyle/>
        <a:p>
          <a:endParaRPr lang="en-US"/>
        </a:p>
      </dgm:t>
    </dgm:pt>
    <dgm:pt modelId="{6766002E-F901-42A0-9E11-CD0F5CF8FC65}" type="pres">
      <dgm:prSet presAssocID="{77B11941-0D81-45F8-97D1-F9E53160C363}" presName="rootComposite" presStyleCnt="0"/>
      <dgm:spPr/>
      <dgm:t>
        <a:bodyPr/>
        <a:lstStyle/>
        <a:p>
          <a:endParaRPr lang="en-US"/>
        </a:p>
      </dgm:t>
    </dgm:pt>
    <dgm:pt modelId="{95325AA9-2C6C-49EF-B229-F72A75A8C672}" type="pres">
      <dgm:prSet presAssocID="{77B11941-0D81-45F8-97D1-F9E53160C363}" presName="rootText" presStyleLbl="node4" presStyleIdx="1" presStyleCnt="9" custScaleX="110405" custScaleY="224156" custLinFactNeighborX="-5966" custLinFactNeighborY="-64417">
        <dgm:presLayoutVars>
          <dgm:chPref val="3"/>
        </dgm:presLayoutVars>
      </dgm:prSet>
      <dgm:spPr/>
      <dgm:t>
        <a:bodyPr/>
        <a:lstStyle/>
        <a:p>
          <a:endParaRPr lang="en-US"/>
        </a:p>
      </dgm:t>
    </dgm:pt>
    <dgm:pt modelId="{83CC4661-D1FC-4D4D-B39F-E53B40922BA5}" type="pres">
      <dgm:prSet presAssocID="{77B11941-0D81-45F8-97D1-F9E53160C363}" presName="rootConnector" presStyleLbl="node4" presStyleIdx="1" presStyleCnt="9"/>
      <dgm:spPr/>
      <dgm:t>
        <a:bodyPr/>
        <a:lstStyle/>
        <a:p>
          <a:endParaRPr lang="en-US"/>
        </a:p>
      </dgm:t>
    </dgm:pt>
    <dgm:pt modelId="{BD35DB4C-D4F5-40E0-9848-E410AFE154B1}" type="pres">
      <dgm:prSet presAssocID="{77B11941-0D81-45F8-97D1-F9E53160C363}" presName="hierChild4" presStyleCnt="0"/>
      <dgm:spPr/>
      <dgm:t>
        <a:bodyPr/>
        <a:lstStyle/>
        <a:p>
          <a:endParaRPr lang="en-US"/>
        </a:p>
      </dgm:t>
    </dgm:pt>
    <dgm:pt modelId="{5BD20321-75FC-4B2F-B4D3-A4BB8CB2BDC2}" type="pres">
      <dgm:prSet presAssocID="{77B11941-0D81-45F8-97D1-F9E53160C363}" presName="hierChild5" presStyleCnt="0"/>
      <dgm:spPr/>
      <dgm:t>
        <a:bodyPr/>
        <a:lstStyle/>
        <a:p>
          <a:endParaRPr lang="en-US"/>
        </a:p>
      </dgm:t>
    </dgm:pt>
    <dgm:pt modelId="{8BBFDC86-9170-43A0-B39F-F2088DE1661A}" type="pres">
      <dgm:prSet presAssocID="{26BFE737-7115-4A10-A2D5-3F88E23AE4E7}" presName="hierChild5" presStyleCnt="0"/>
      <dgm:spPr/>
      <dgm:t>
        <a:bodyPr/>
        <a:lstStyle/>
        <a:p>
          <a:endParaRPr lang="en-US"/>
        </a:p>
      </dgm:t>
    </dgm:pt>
    <dgm:pt modelId="{A5E9A4C7-47B6-4CAD-8C34-AAF9CEB3EBCE}" type="pres">
      <dgm:prSet presAssocID="{2381D0F6-3214-4483-8082-431D7A37B9F7}" presName="Name37" presStyleLbl="parChTrans1D3" presStyleIdx="1" presStyleCnt="8"/>
      <dgm:spPr/>
      <dgm:t>
        <a:bodyPr/>
        <a:lstStyle/>
        <a:p>
          <a:endParaRPr lang="en-US"/>
        </a:p>
      </dgm:t>
    </dgm:pt>
    <dgm:pt modelId="{B6C480A7-0FF0-45C2-9D0B-BBA9D9B3813F}" type="pres">
      <dgm:prSet presAssocID="{FBA84205-D912-4DA6-9B3B-156E9058201A}" presName="hierRoot2" presStyleCnt="0">
        <dgm:presLayoutVars>
          <dgm:hierBranch val="init"/>
        </dgm:presLayoutVars>
      </dgm:prSet>
      <dgm:spPr/>
      <dgm:t>
        <a:bodyPr/>
        <a:lstStyle/>
        <a:p>
          <a:endParaRPr lang="en-US"/>
        </a:p>
      </dgm:t>
    </dgm:pt>
    <dgm:pt modelId="{DCCCD0E0-68A4-4CE7-A518-F83F80D7C4A8}" type="pres">
      <dgm:prSet presAssocID="{FBA84205-D912-4DA6-9B3B-156E9058201A}" presName="rootComposite" presStyleCnt="0"/>
      <dgm:spPr/>
      <dgm:t>
        <a:bodyPr/>
        <a:lstStyle/>
        <a:p>
          <a:endParaRPr lang="en-US"/>
        </a:p>
      </dgm:t>
    </dgm:pt>
    <dgm:pt modelId="{238009AC-39BB-4B73-9838-57442ED8D269}" type="pres">
      <dgm:prSet presAssocID="{FBA84205-D912-4DA6-9B3B-156E9058201A}" presName="rootText" presStyleLbl="node3" presStyleIdx="1" presStyleCnt="8" custScaleX="113758" custScaleY="232004" custLinFactNeighborX="3213" custLinFactNeighborY="-73161">
        <dgm:presLayoutVars>
          <dgm:chPref val="3"/>
        </dgm:presLayoutVars>
      </dgm:prSet>
      <dgm:spPr/>
      <dgm:t>
        <a:bodyPr/>
        <a:lstStyle/>
        <a:p>
          <a:endParaRPr lang="en-US"/>
        </a:p>
      </dgm:t>
    </dgm:pt>
    <dgm:pt modelId="{17DD90D3-DC75-4E1B-86FB-56D896EA319C}" type="pres">
      <dgm:prSet presAssocID="{FBA84205-D912-4DA6-9B3B-156E9058201A}" presName="rootConnector" presStyleLbl="node3" presStyleIdx="1" presStyleCnt="8"/>
      <dgm:spPr/>
      <dgm:t>
        <a:bodyPr/>
        <a:lstStyle/>
        <a:p>
          <a:endParaRPr lang="en-US"/>
        </a:p>
      </dgm:t>
    </dgm:pt>
    <dgm:pt modelId="{EC379E8A-8FA0-4B16-8B4A-B2F92897B00F}" type="pres">
      <dgm:prSet presAssocID="{FBA84205-D912-4DA6-9B3B-156E9058201A}" presName="hierChild4" presStyleCnt="0"/>
      <dgm:spPr/>
      <dgm:t>
        <a:bodyPr/>
        <a:lstStyle/>
        <a:p>
          <a:endParaRPr lang="en-US"/>
        </a:p>
      </dgm:t>
    </dgm:pt>
    <dgm:pt modelId="{D30F7A62-7A5A-4459-8580-B22C05FF600D}" type="pres">
      <dgm:prSet presAssocID="{68515EB8-58E7-41E4-BA88-85CD42BEADB7}" presName="Name37" presStyleLbl="parChTrans1D4" presStyleIdx="2" presStyleCnt="9"/>
      <dgm:spPr/>
      <dgm:t>
        <a:bodyPr/>
        <a:lstStyle/>
        <a:p>
          <a:endParaRPr lang="en-US"/>
        </a:p>
      </dgm:t>
    </dgm:pt>
    <dgm:pt modelId="{7D743C5E-FA00-4861-914B-07A50104C917}" type="pres">
      <dgm:prSet presAssocID="{9208D10A-C31D-4CBD-BCA1-BE26EDDD513F}" presName="hierRoot2" presStyleCnt="0">
        <dgm:presLayoutVars>
          <dgm:hierBranch val="init"/>
        </dgm:presLayoutVars>
      </dgm:prSet>
      <dgm:spPr/>
      <dgm:t>
        <a:bodyPr/>
        <a:lstStyle/>
        <a:p>
          <a:endParaRPr lang="en-US"/>
        </a:p>
      </dgm:t>
    </dgm:pt>
    <dgm:pt modelId="{FDD6EF15-8768-452C-B76D-425795C0296B}" type="pres">
      <dgm:prSet presAssocID="{9208D10A-C31D-4CBD-BCA1-BE26EDDD513F}" presName="rootComposite" presStyleCnt="0"/>
      <dgm:spPr/>
      <dgm:t>
        <a:bodyPr/>
        <a:lstStyle/>
        <a:p>
          <a:endParaRPr lang="en-US"/>
        </a:p>
      </dgm:t>
    </dgm:pt>
    <dgm:pt modelId="{10402727-8FCB-4814-A8C0-0148AA73C2C2}" type="pres">
      <dgm:prSet presAssocID="{9208D10A-C31D-4CBD-BCA1-BE26EDDD513F}" presName="rootText" presStyleLbl="node4" presStyleIdx="2" presStyleCnt="9" custScaleX="123019" custScaleY="290427" custLinFactNeighborX="-9487" custLinFactNeighborY="40936">
        <dgm:presLayoutVars>
          <dgm:chPref val="3"/>
        </dgm:presLayoutVars>
      </dgm:prSet>
      <dgm:spPr/>
      <dgm:t>
        <a:bodyPr/>
        <a:lstStyle/>
        <a:p>
          <a:endParaRPr lang="en-US"/>
        </a:p>
      </dgm:t>
    </dgm:pt>
    <dgm:pt modelId="{14728C4D-FD0F-4108-9F87-6B162CDC9626}" type="pres">
      <dgm:prSet presAssocID="{9208D10A-C31D-4CBD-BCA1-BE26EDDD513F}" presName="rootConnector" presStyleLbl="node4" presStyleIdx="2" presStyleCnt="9"/>
      <dgm:spPr/>
      <dgm:t>
        <a:bodyPr/>
        <a:lstStyle/>
        <a:p>
          <a:endParaRPr lang="en-US"/>
        </a:p>
      </dgm:t>
    </dgm:pt>
    <dgm:pt modelId="{4EE28CEE-A2CD-49F1-9748-976B3FBA40D2}" type="pres">
      <dgm:prSet presAssocID="{9208D10A-C31D-4CBD-BCA1-BE26EDDD513F}" presName="hierChild4" presStyleCnt="0"/>
      <dgm:spPr/>
      <dgm:t>
        <a:bodyPr/>
        <a:lstStyle/>
        <a:p>
          <a:endParaRPr lang="en-US"/>
        </a:p>
      </dgm:t>
    </dgm:pt>
    <dgm:pt modelId="{84C10EFF-E38A-4290-B234-8033766C3ECE}" type="pres">
      <dgm:prSet presAssocID="{9208D10A-C31D-4CBD-BCA1-BE26EDDD513F}" presName="hierChild5" presStyleCnt="0"/>
      <dgm:spPr/>
      <dgm:t>
        <a:bodyPr/>
        <a:lstStyle/>
        <a:p>
          <a:endParaRPr lang="en-US"/>
        </a:p>
      </dgm:t>
    </dgm:pt>
    <dgm:pt modelId="{4B0BD586-A5DC-4AD9-BB88-E90C9F22A917}" type="pres">
      <dgm:prSet presAssocID="{FBA84205-D912-4DA6-9B3B-156E9058201A}" presName="hierChild5" presStyleCnt="0"/>
      <dgm:spPr/>
      <dgm:t>
        <a:bodyPr/>
        <a:lstStyle/>
        <a:p>
          <a:endParaRPr lang="en-US"/>
        </a:p>
      </dgm:t>
    </dgm:pt>
    <dgm:pt modelId="{CE4B5444-D4AA-4B6B-A1DD-97897D0FA673}" type="pres">
      <dgm:prSet presAssocID="{84984944-0125-4252-BE13-1688D1C0FED9}" presName="hierChild5" presStyleCnt="0"/>
      <dgm:spPr/>
      <dgm:t>
        <a:bodyPr/>
        <a:lstStyle/>
        <a:p>
          <a:endParaRPr lang="en-US"/>
        </a:p>
      </dgm:t>
    </dgm:pt>
    <dgm:pt modelId="{A92A8CC6-6D16-4A92-B019-996E7DE076E4}" type="pres">
      <dgm:prSet presAssocID="{184AE60E-13C0-45A3-BF8F-E7D525C64EA7}" presName="Name37" presStyleLbl="parChTrans1D2" presStyleIdx="1" presStyleCnt="5"/>
      <dgm:spPr/>
      <dgm:t>
        <a:bodyPr/>
        <a:lstStyle/>
        <a:p>
          <a:endParaRPr lang="en-US"/>
        </a:p>
      </dgm:t>
    </dgm:pt>
    <dgm:pt modelId="{53FF23B1-AB29-43B4-8C47-160C7F8D5F0C}" type="pres">
      <dgm:prSet presAssocID="{284C44B9-7253-4C80-AEDC-C052202265A1}" presName="hierRoot2" presStyleCnt="0">
        <dgm:presLayoutVars>
          <dgm:hierBranch val="init"/>
        </dgm:presLayoutVars>
      </dgm:prSet>
      <dgm:spPr/>
      <dgm:t>
        <a:bodyPr/>
        <a:lstStyle/>
        <a:p>
          <a:endParaRPr lang="en-US"/>
        </a:p>
      </dgm:t>
    </dgm:pt>
    <dgm:pt modelId="{AE1B2BA6-C0D0-465A-905E-BEADEBFAF49A}" type="pres">
      <dgm:prSet presAssocID="{284C44B9-7253-4C80-AEDC-C052202265A1}" presName="rootComposite" presStyleCnt="0"/>
      <dgm:spPr/>
      <dgm:t>
        <a:bodyPr/>
        <a:lstStyle/>
        <a:p>
          <a:endParaRPr lang="en-US"/>
        </a:p>
      </dgm:t>
    </dgm:pt>
    <dgm:pt modelId="{DD4BFBBD-114E-41AB-81B1-BCE87ADBA70E}" type="pres">
      <dgm:prSet presAssocID="{284C44B9-7253-4C80-AEDC-C052202265A1}" presName="rootText" presStyleLbl="node2" presStyleIdx="1" presStyleCnt="5" custScaleX="176525" custScaleY="181287" custLinFactX="-22383" custLinFactY="-70038" custLinFactNeighborX="-100000" custLinFactNeighborY="-100000">
        <dgm:presLayoutVars>
          <dgm:chPref val="3"/>
        </dgm:presLayoutVars>
      </dgm:prSet>
      <dgm:spPr/>
      <dgm:t>
        <a:bodyPr/>
        <a:lstStyle/>
        <a:p>
          <a:endParaRPr lang="en-US"/>
        </a:p>
      </dgm:t>
    </dgm:pt>
    <dgm:pt modelId="{99A32217-E95C-48BF-971D-F2EDE096C732}" type="pres">
      <dgm:prSet presAssocID="{284C44B9-7253-4C80-AEDC-C052202265A1}" presName="rootConnector" presStyleLbl="node2" presStyleIdx="1" presStyleCnt="5"/>
      <dgm:spPr/>
      <dgm:t>
        <a:bodyPr/>
        <a:lstStyle/>
        <a:p>
          <a:endParaRPr lang="en-US"/>
        </a:p>
      </dgm:t>
    </dgm:pt>
    <dgm:pt modelId="{1A9B9A48-656D-4566-A6A6-44A39F385845}" type="pres">
      <dgm:prSet presAssocID="{284C44B9-7253-4C80-AEDC-C052202265A1}" presName="hierChild4" presStyleCnt="0"/>
      <dgm:spPr/>
      <dgm:t>
        <a:bodyPr/>
        <a:lstStyle/>
        <a:p>
          <a:endParaRPr lang="en-US"/>
        </a:p>
      </dgm:t>
    </dgm:pt>
    <dgm:pt modelId="{816CF4D5-3FCA-45D0-9F1C-2C0AEA4D99E8}" type="pres">
      <dgm:prSet presAssocID="{522283E2-99BD-4B5A-8008-72112E59328F}" presName="Name37" presStyleLbl="parChTrans1D3" presStyleIdx="2" presStyleCnt="8"/>
      <dgm:spPr/>
      <dgm:t>
        <a:bodyPr/>
        <a:lstStyle/>
        <a:p>
          <a:endParaRPr lang="en-US"/>
        </a:p>
      </dgm:t>
    </dgm:pt>
    <dgm:pt modelId="{2B7833F4-2E17-46C7-8BA6-2CB8E116F7F0}" type="pres">
      <dgm:prSet presAssocID="{95AD8C67-AC04-41D1-ACC8-E3DE9C323028}" presName="hierRoot2" presStyleCnt="0">
        <dgm:presLayoutVars>
          <dgm:hierBranch val="init"/>
        </dgm:presLayoutVars>
      </dgm:prSet>
      <dgm:spPr/>
      <dgm:t>
        <a:bodyPr/>
        <a:lstStyle/>
        <a:p>
          <a:endParaRPr lang="en-US"/>
        </a:p>
      </dgm:t>
    </dgm:pt>
    <dgm:pt modelId="{FFEEF713-8241-47B0-BC90-29238240C064}" type="pres">
      <dgm:prSet presAssocID="{95AD8C67-AC04-41D1-ACC8-E3DE9C323028}" presName="rootComposite" presStyleCnt="0"/>
      <dgm:spPr/>
      <dgm:t>
        <a:bodyPr/>
        <a:lstStyle/>
        <a:p>
          <a:endParaRPr lang="en-US"/>
        </a:p>
      </dgm:t>
    </dgm:pt>
    <dgm:pt modelId="{7BEB03F7-F408-4092-8E37-7E187114AAB2}" type="pres">
      <dgm:prSet presAssocID="{95AD8C67-AC04-41D1-ACC8-E3DE9C323028}" presName="rootText" presStyleLbl="node3" presStyleIdx="2" presStyleCnt="8" custScaleX="157921" custScaleY="209946" custLinFactNeighborX="-18034" custLinFactNeighborY="-73319">
        <dgm:presLayoutVars>
          <dgm:chPref val="3"/>
        </dgm:presLayoutVars>
      </dgm:prSet>
      <dgm:spPr/>
      <dgm:t>
        <a:bodyPr/>
        <a:lstStyle/>
        <a:p>
          <a:endParaRPr lang="en-US"/>
        </a:p>
      </dgm:t>
    </dgm:pt>
    <dgm:pt modelId="{048BFF83-AD8C-42B0-A552-F31A3AC0147E}" type="pres">
      <dgm:prSet presAssocID="{95AD8C67-AC04-41D1-ACC8-E3DE9C323028}" presName="rootConnector" presStyleLbl="node3" presStyleIdx="2" presStyleCnt="8"/>
      <dgm:spPr/>
      <dgm:t>
        <a:bodyPr/>
        <a:lstStyle/>
        <a:p>
          <a:endParaRPr lang="en-US"/>
        </a:p>
      </dgm:t>
    </dgm:pt>
    <dgm:pt modelId="{65BF9393-D128-4E02-AB6E-2871FC9BB717}" type="pres">
      <dgm:prSet presAssocID="{95AD8C67-AC04-41D1-ACC8-E3DE9C323028}" presName="hierChild4" presStyleCnt="0"/>
      <dgm:spPr/>
      <dgm:t>
        <a:bodyPr/>
        <a:lstStyle/>
        <a:p>
          <a:endParaRPr lang="en-US"/>
        </a:p>
      </dgm:t>
    </dgm:pt>
    <dgm:pt modelId="{B47DDAB5-A395-4EF7-8C0A-40762B1275E6}" type="pres">
      <dgm:prSet presAssocID="{9ADDC3A9-D0EA-4B08-AFC9-1D479CDF1FE6}" presName="Name37" presStyleLbl="parChTrans1D4" presStyleIdx="3" presStyleCnt="9"/>
      <dgm:spPr/>
      <dgm:t>
        <a:bodyPr/>
        <a:lstStyle/>
        <a:p>
          <a:endParaRPr lang="en-US"/>
        </a:p>
      </dgm:t>
    </dgm:pt>
    <dgm:pt modelId="{52CB0F4D-5C24-4615-A146-2EE8C1ABC375}" type="pres">
      <dgm:prSet presAssocID="{EB9E75C2-126A-486C-8F54-0CC190E8E021}" presName="hierRoot2" presStyleCnt="0">
        <dgm:presLayoutVars>
          <dgm:hierBranch val="init"/>
        </dgm:presLayoutVars>
      </dgm:prSet>
      <dgm:spPr/>
      <dgm:t>
        <a:bodyPr/>
        <a:lstStyle/>
        <a:p>
          <a:endParaRPr lang="en-US"/>
        </a:p>
      </dgm:t>
    </dgm:pt>
    <dgm:pt modelId="{2DE12167-EFBB-49F2-8930-0DA4CC3DB7E8}" type="pres">
      <dgm:prSet presAssocID="{EB9E75C2-126A-486C-8F54-0CC190E8E021}" presName="rootComposite" presStyleCnt="0"/>
      <dgm:spPr/>
      <dgm:t>
        <a:bodyPr/>
        <a:lstStyle/>
        <a:p>
          <a:endParaRPr lang="en-US"/>
        </a:p>
      </dgm:t>
    </dgm:pt>
    <dgm:pt modelId="{7AA76D84-B15C-4731-A75D-78E9B9DF1172}" type="pres">
      <dgm:prSet presAssocID="{EB9E75C2-126A-486C-8F54-0CC190E8E021}" presName="rootText" presStyleLbl="node4" presStyleIdx="3" presStyleCnt="9" custScaleX="151770" custScaleY="271665" custLinFactNeighborX="-23179" custLinFactNeighborY="42439">
        <dgm:presLayoutVars>
          <dgm:chPref val="3"/>
        </dgm:presLayoutVars>
      </dgm:prSet>
      <dgm:spPr/>
      <dgm:t>
        <a:bodyPr/>
        <a:lstStyle/>
        <a:p>
          <a:endParaRPr lang="en-US"/>
        </a:p>
      </dgm:t>
    </dgm:pt>
    <dgm:pt modelId="{5BFC847E-BE68-44DE-B44C-860AC1A030E6}" type="pres">
      <dgm:prSet presAssocID="{EB9E75C2-126A-486C-8F54-0CC190E8E021}" presName="rootConnector" presStyleLbl="node4" presStyleIdx="3" presStyleCnt="9"/>
      <dgm:spPr/>
      <dgm:t>
        <a:bodyPr/>
        <a:lstStyle/>
        <a:p>
          <a:endParaRPr lang="en-US"/>
        </a:p>
      </dgm:t>
    </dgm:pt>
    <dgm:pt modelId="{6FE52902-E287-42B3-BA7A-B1CDB2945D9C}" type="pres">
      <dgm:prSet presAssocID="{EB9E75C2-126A-486C-8F54-0CC190E8E021}" presName="hierChild4" presStyleCnt="0"/>
      <dgm:spPr/>
      <dgm:t>
        <a:bodyPr/>
        <a:lstStyle/>
        <a:p>
          <a:endParaRPr lang="en-US"/>
        </a:p>
      </dgm:t>
    </dgm:pt>
    <dgm:pt modelId="{05F9463C-EA64-4974-8269-849FEEF0EE08}" type="pres">
      <dgm:prSet presAssocID="{EB9E75C2-126A-486C-8F54-0CC190E8E021}" presName="hierChild5" presStyleCnt="0"/>
      <dgm:spPr/>
      <dgm:t>
        <a:bodyPr/>
        <a:lstStyle/>
        <a:p>
          <a:endParaRPr lang="en-US"/>
        </a:p>
      </dgm:t>
    </dgm:pt>
    <dgm:pt modelId="{D49F58E3-5CF0-41D2-A7B7-FB3C21732D5E}" type="pres">
      <dgm:prSet presAssocID="{95AD8C67-AC04-41D1-ACC8-E3DE9C323028}" presName="hierChild5" presStyleCnt="0"/>
      <dgm:spPr/>
      <dgm:t>
        <a:bodyPr/>
        <a:lstStyle/>
        <a:p>
          <a:endParaRPr lang="en-US"/>
        </a:p>
      </dgm:t>
    </dgm:pt>
    <dgm:pt modelId="{74220E87-5EE2-49DC-B0C3-3B47527EF384}" type="pres">
      <dgm:prSet presAssocID="{5607C324-83A6-4ADA-B264-135B64242722}" presName="Name37" presStyleLbl="parChTrans1D3" presStyleIdx="3" presStyleCnt="8"/>
      <dgm:spPr/>
      <dgm:t>
        <a:bodyPr/>
        <a:lstStyle/>
        <a:p>
          <a:endParaRPr lang="en-US"/>
        </a:p>
      </dgm:t>
    </dgm:pt>
    <dgm:pt modelId="{0484DFD0-31A1-4F0F-9B39-05C8465E8DAA}" type="pres">
      <dgm:prSet presAssocID="{C0C2C38E-83BA-4E9B-B283-6AF150ABCEF4}" presName="hierRoot2" presStyleCnt="0">
        <dgm:presLayoutVars>
          <dgm:hierBranch val="init"/>
        </dgm:presLayoutVars>
      </dgm:prSet>
      <dgm:spPr/>
      <dgm:t>
        <a:bodyPr/>
        <a:lstStyle/>
        <a:p>
          <a:endParaRPr lang="en-US"/>
        </a:p>
      </dgm:t>
    </dgm:pt>
    <dgm:pt modelId="{26476FC5-A100-4997-B08C-939D2FF972AF}" type="pres">
      <dgm:prSet presAssocID="{C0C2C38E-83BA-4E9B-B283-6AF150ABCEF4}" presName="rootComposite" presStyleCnt="0"/>
      <dgm:spPr/>
      <dgm:t>
        <a:bodyPr/>
        <a:lstStyle/>
        <a:p>
          <a:endParaRPr lang="en-US"/>
        </a:p>
      </dgm:t>
    </dgm:pt>
    <dgm:pt modelId="{1707496E-B422-4884-936F-91C1F1ACF6FF}" type="pres">
      <dgm:prSet presAssocID="{C0C2C38E-83BA-4E9B-B283-6AF150ABCEF4}" presName="rootText" presStyleLbl="node3" presStyleIdx="3" presStyleCnt="8" custScaleX="176044" custScaleY="202240" custLinFactNeighborX="-48356" custLinFactNeighborY="-67511">
        <dgm:presLayoutVars>
          <dgm:chPref val="3"/>
        </dgm:presLayoutVars>
      </dgm:prSet>
      <dgm:spPr/>
      <dgm:t>
        <a:bodyPr/>
        <a:lstStyle/>
        <a:p>
          <a:endParaRPr lang="en-US"/>
        </a:p>
      </dgm:t>
    </dgm:pt>
    <dgm:pt modelId="{0AC08E42-3BBA-4E1E-A4EA-BD36B3B090CC}" type="pres">
      <dgm:prSet presAssocID="{C0C2C38E-83BA-4E9B-B283-6AF150ABCEF4}" presName="rootConnector" presStyleLbl="node3" presStyleIdx="3" presStyleCnt="8"/>
      <dgm:spPr/>
      <dgm:t>
        <a:bodyPr/>
        <a:lstStyle/>
        <a:p>
          <a:endParaRPr lang="en-US"/>
        </a:p>
      </dgm:t>
    </dgm:pt>
    <dgm:pt modelId="{E384204A-9848-4CE8-B655-D7F89A95DAF2}" type="pres">
      <dgm:prSet presAssocID="{C0C2C38E-83BA-4E9B-B283-6AF150ABCEF4}" presName="hierChild4" presStyleCnt="0"/>
      <dgm:spPr/>
      <dgm:t>
        <a:bodyPr/>
        <a:lstStyle/>
        <a:p>
          <a:endParaRPr lang="en-US"/>
        </a:p>
      </dgm:t>
    </dgm:pt>
    <dgm:pt modelId="{FFBDFCB8-8596-4F97-8252-9D9C9C262894}" type="pres">
      <dgm:prSet presAssocID="{8D9C1C51-9603-4237-9C91-DDD6CE6475D7}" presName="Name37" presStyleLbl="parChTrans1D4" presStyleIdx="4" presStyleCnt="9"/>
      <dgm:spPr/>
      <dgm:t>
        <a:bodyPr/>
        <a:lstStyle/>
        <a:p>
          <a:endParaRPr lang="en-US"/>
        </a:p>
      </dgm:t>
    </dgm:pt>
    <dgm:pt modelId="{9DCAE795-4B99-493D-9F23-6DF4AA0BE103}" type="pres">
      <dgm:prSet presAssocID="{FBAD9B59-D872-4B57-87C8-A696932D8CAF}" presName="hierRoot2" presStyleCnt="0">
        <dgm:presLayoutVars>
          <dgm:hierBranch val="init"/>
        </dgm:presLayoutVars>
      </dgm:prSet>
      <dgm:spPr/>
      <dgm:t>
        <a:bodyPr/>
        <a:lstStyle/>
        <a:p>
          <a:endParaRPr lang="en-US"/>
        </a:p>
      </dgm:t>
    </dgm:pt>
    <dgm:pt modelId="{529B22C8-E17B-45B1-845A-F21870B93122}" type="pres">
      <dgm:prSet presAssocID="{FBAD9B59-D872-4B57-87C8-A696932D8CAF}" presName="rootComposite" presStyleCnt="0"/>
      <dgm:spPr/>
      <dgm:t>
        <a:bodyPr/>
        <a:lstStyle/>
        <a:p>
          <a:endParaRPr lang="en-US"/>
        </a:p>
      </dgm:t>
    </dgm:pt>
    <dgm:pt modelId="{285C8CAF-5E39-4D89-8A54-5E42806446A6}" type="pres">
      <dgm:prSet presAssocID="{FBAD9B59-D872-4B57-87C8-A696932D8CAF}" presName="rootText" presStyleLbl="node4" presStyleIdx="4" presStyleCnt="9" custScaleX="137252" custScaleY="265001" custLinFactNeighborX="-17140" custLinFactNeighborY="35189">
        <dgm:presLayoutVars>
          <dgm:chPref val="3"/>
        </dgm:presLayoutVars>
      </dgm:prSet>
      <dgm:spPr/>
      <dgm:t>
        <a:bodyPr/>
        <a:lstStyle/>
        <a:p>
          <a:endParaRPr lang="en-US"/>
        </a:p>
      </dgm:t>
    </dgm:pt>
    <dgm:pt modelId="{1A481CB5-AFA8-43B7-B83C-4B19FB75A3F9}" type="pres">
      <dgm:prSet presAssocID="{FBAD9B59-D872-4B57-87C8-A696932D8CAF}" presName="rootConnector" presStyleLbl="node4" presStyleIdx="4" presStyleCnt="9"/>
      <dgm:spPr/>
      <dgm:t>
        <a:bodyPr/>
        <a:lstStyle/>
        <a:p>
          <a:endParaRPr lang="en-US"/>
        </a:p>
      </dgm:t>
    </dgm:pt>
    <dgm:pt modelId="{50D00960-BED0-435B-89F0-C53A0305EF96}" type="pres">
      <dgm:prSet presAssocID="{FBAD9B59-D872-4B57-87C8-A696932D8CAF}" presName="hierChild4" presStyleCnt="0"/>
      <dgm:spPr/>
      <dgm:t>
        <a:bodyPr/>
        <a:lstStyle/>
        <a:p>
          <a:endParaRPr lang="en-US"/>
        </a:p>
      </dgm:t>
    </dgm:pt>
    <dgm:pt modelId="{4E587E90-480A-4E77-A62C-49B645591AC2}" type="pres">
      <dgm:prSet presAssocID="{FBAD9B59-D872-4B57-87C8-A696932D8CAF}" presName="hierChild5" presStyleCnt="0"/>
      <dgm:spPr/>
      <dgm:t>
        <a:bodyPr/>
        <a:lstStyle/>
        <a:p>
          <a:endParaRPr lang="en-US"/>
        </a:p>
      </dgm:t>
    </dgm:pt>
    <dgm:pt modelId="{EBD54224-B99F-42EF-B35F-3FF34D665303}" type="pres">
      <dgm:prSet presAssocID="{C0C2C38E-83BA-4E9B-B283-6AF150ABCEF4}" presName="hierChild5" presStyleCnt="0"/>
      <dgm:spPr/>
      <dgm:t>
        <a:bodyPr/>
        <a:lstStyle/>
        <a:p>
          <a:endParaRPr lang="en-US"/>
        </a:p>
      </dgm:t>
    </dgm:pt>
    <dgm:pt modelId="{4B5EDC89-3C15-4C59-A2B2-635A145A08D8}" type="pres">
      <dgm:prSet presAssocID="{284C44B9-7253-4C80-AEDC-C052202265A1}" presName="hierChild5" presStyleCnt="0"/>
      <dgm:spPr/>
      <dgm:t>
        <a:bodyPr/>
        <a:lstStyle/>
        <a:p>
          <a:endParaRPr lang="en-US"/>
        </a:p>
      </dgm:t>
    </dgm:pt>
    <dgm:pt modelId="{30BCE842-0443-4215-BC22-5C2892773969}" type="pres">
      <dgm:prSet presAssocID="{F08F460E-C258-4FF1-8D0B-3D0DBFD4775E}" presName="Name37" presStyleLbl="parChTrans1D2" presStyleIdx="2" presStyleCnt="5"/>
      <dgm:spPr/>
      <dgm:t>
        <a:bodyPr/>
        <a:lstStyle/>
        <a:p>
          <a:endParaRPr lang="en-US"/>
        </a:p>
      </dgm:t>
    </dgm:pt>
    <dgm:pt modelId="{D833272B-6953-429D-BDD4-4DB957FCE9ED}" type="pres">
      <dgm:prSet presAssocID="{B5D0CFC4-50E0-47F1-91B9-02865C6F6094}" presName="hierRoot2" presStyleCnt="0">
        <dgm:presLayoutVars>
          <dgm:hierBranch val="init"/>
        </dgm:presLayoutVars>
      </dgm:prSet>
      <dgm:spPr/>
      <dgm:t>
        <a:bodyPr/>
        <a:lstStyle/>
        <a:p>
          <a:endParaRPr lang="en-US"/>
        </a:p>
      </dgm:t>
    </dgm:pt>
    <dgm:pt modelId="{975D3DD7-498E-4AFE-8E38-B22932247A60}" type="pres">
      <dgm:prSet presAssocID="{B5D0CFC4-50E0-47F1-91B9-02865C6F6094}" presName="rootComposite" presStyleCnt="0"/>
      <dgm:spPr/>
      <dgm:t>
        <a:bodyPr/>
        <a:lstStyle/>
        <a:p>
          <a:endParaRPr lang="en-US"/>
        </a:p>
      </dgm:t>
    </dgm:pt>
    <dgm:pt modelId="{3D940AEA-88B1-4A90-A210-E6473BF02113}" type="pres">
      <dgm:prSet presAssocID="{B5D0CFC4-50E0-47F1-91B9-02865C6F6094}" presName="rootText" presStyleLbl="node2" presStyleIdx="2" presStyleCnt="5" custScaleX="240787" custScaleY="257371" custLinFactY="-72871" custLinFactNeighborX="-83504" custLinFactNeighborY="-100000">
        <dgm:presLayoutVars>
          <dgm:chPref val="3"/>
        </dgm:presLayoutVars>
      </dgm:prSet>
      <dgm:spPr/>
      <dgm:t>
        <a:bodyPr/>
        <a:lstStyle/>
        <a:p>
          <a:endParaRPr lang="en-US"/>
        </a:p>
      </dgm:t>
    </dgm:pt>
    <dgm:pt modelId="{616A4DAE-6CA1-418C-867B-50E6BDE01B79}" type="pres">
      <dgm:prSet presAssocID="{B5D0CFC4-50E0-47F1-91B9-02865C6F6094}" presName="rootConnector" presStyleLbl="node2" presStyleIdx="2" presStyleCnt="5"/>
      <dgm:spPr/>
      <dgm:t>
        <a:bodyPr/>
        <a:lstStyle/>
        <a:p>
          <a:endParaRPr lang="en-US"/>
        </a:p>
      </dgm:t>
    </dgm:pt>
    <dgm:pt modelId="{B897EBE6-BC7B-4B9D-92B1-B3F3A64B7F84}" type="pres">
      <dgm:prSet presAssocID="{B5D0CFC4-50E0-47F1-91B9-02865C6F6094}" presName="hierChild4" presStyleCnt="0"/>
      <dgm:spPr/>
      <dgm:t>
        <a:bodyPr/>
        <a:lstStyle/>
        <a:p>
          <a:endParaRPr lang="en-US"/>
        </a:p>
      </dgm:t>
    </dgm:pt>
    <dgm:pt modelId="{CEE5FB9F-4442-48FC-B9C3-5C87B974ADF0}" type="pres">
      <dgm:prSet presAssocID="{50DF547D-5664-443C-96D6-194A201D149B}" presName="Name37" presStyleLbl="parChTrans1D3" presStyleIdx="4" presStyleCnt="8"/>
      <dgm:spPr/>
      <dgm:t>
        <a:bodyPr/>
        <a:lstStyle/>
        <a:p>
          <a:endParaRPr lang="en-US"/>
        </a:p>
      </dgm:t>
    </dgm:pt>
    <dgm:pt modelId="{2D70F694-1639-4BDF-869C-D291ABCA306F}" type="pres">
      <dgm:prSet presAssocID="{9C81F64E-3E01-4B0C-8FBE-5D6CA42C5E57}" presName="hierRoot2" presStyleCnt="0">
        <dgm:presLayoutVars>
          <dgm:hierBranch val="init"/>
        </dgm:presLayoutVars>
      </dgm:prSet>
      <dgm:spPr/>
      <dgm:t>
        <a:bodyPr/>
        <a:lstStyle/>
        <a:p>
          <a:endParaRPr lang="en-US"/>
        </a:p>
      </dgm:t>
    </dgm:pt>
    <dgm:pt modelId="{8449F9A8-69D9-41CA-A2BA-070062E5DFD6}" type="pres">
      <dgm:prSet presAssocID="{9C81F64E-3E01-4B0C-8FBE-5D6CA42C5E57}" presName="rootComposite" presStyleCnt="0"/>
      <dgm:spPr/>
      <dgm:t>
        <a:bodyPr/>
        <a:lstStyle/>
        <a:p>
          <a:endParaRPr lang="en-US"/>
        </a:p>
      </dgm:t>
    </dgm:pt>
    <dgm:pt modelId="{673828A6-F777-4392-945E-C39EC8166460}" type="pres">
      <dgm:prSet presAssocID="{9C81F64E-3E01-4B0C-8FBE-5D6CA42C5E57}" presName="rootText" presStyleLbl="node3" presStyleIdx="4" presStyleCnt="8" custScaleX="130182" custScaleY="292972" custLinFactY="-43595" custLinFactNeighborX="-54966" custLinFactNeighborY="-100000">
        <dgm:presLayoutVars>
          <dgm:chPref val="3"/>
        </dgm:presLayoutVars>
      </dgm:prSet>
      <dgm:spPr/>
      <dgm:t>
        <a:bodyPr/>
        <a:lstStyle/>
        <a:p>
          <a:endParaRPr lang="en-US"/>
        </a:p>
      </dgm:t>
    </dgm:pt>
    <dgm:pt modelId="{737823EC-B2E4-4652-9D6C-554CD7D54D42}" type="pres">
      <dgm:prSet presAssocID="{9C81F64E-3E01-4B0C-8FBE-5D6CA42C5E57}" presName="rootConnector" presStyleLbl="node3" presStyleIdx="4" presStyleCnt="8"/>
      <dgm:spPr/>
      <dgm:t>
        <a:bodyPr/>
        <a:lstStyle/>
        <a:p>
          <a:endParaRPr lang="en-US"/>
        </a:p>
      </dgm:t>
    </dgm:pt>
    <dgm:pt modelId="{E7A580D0-2D5D-4BCD-B7A5-88071E7C48B6}" type="pres">
      <dgm:prSet presAssocID="{9C81F64E-3E01-4B0C-8FBE-5D6CA42C5E57}" presName="hierChild4" presStyleCnt="0"/>
      <dgm:spPr/>
      <dgm:t>
        <a:bodyPr/>
        <a:lstStyle/>
        <a:p>
          <a:endParaRPr lang="en-US"/>
        </a:p>
      </dgm:t>
    </dgm:pt>
    <dgm:pt modelId="{32025DB1-1229-4BCF-B905-3C7FD3B2C4C0}" type="pres">
      <dgm:prSet presAssocID="{5F07DEBD-74AF-44C6-A1F9-2F0B16EE3E2A}" presName="Name37" presStyleLbl="parChTrans1D4" presStyleIdx="5" presStyleCnt="9"/>
      <dgm:spPr/>
      <dgm:t>
        <a:bodyPr/>
        <a:lstStyle/>
        <a:p>
          <a:endParaRPr lang="en-US"/>
        </a:p>
      </dgm:t>
    </dgm:pt>
    <dgm:pt modelId="{7D1EDD1A-2F1B-45E1-8847-290C8DB37CD8}" type="pres">
      <dgm:prSet presAssocID="{2698860C-2F30-420C-B5FD-297FB03E5EF7}" presName="hierRoot2" presStyleCnt="0">
        <dgm:presLayoutVars>
          <dgm:hierBranch val="init"/>
        </dgm:presLayoutVars>
      </dgm:prSet>
      <dgm:spPr/>
      <dgm:t>
        <a:bodyPr/>
        <a:lstStyle/>
        <a:p>
          <a:endParaRPr lang="en-US"/>
        </a:p>
      </dgm:t>
    </dgm:pt>
    <dgm:pt modelId="{7BAEB9A7-FFD8-46E3-8403-EFF492EA5DA0}" type="pres">
      <dgm:prSet presAssocID="{2698860C-2F30-420C-B5FD-297FB03E5EF7}" presName="rootComposite" presStyleCnt="0"/>
      <dgm:spPr/>
      <dgm:t>
        <a:bodyPr/>
        <a:lstStyle/>
        <a:p>
          <a:endParaRPr lang="en-US"/>
        </a:p>
      </dgm:t>
    </dgm:pt>
    <dgm:pt modelId="{730C3C70-7DBC-4BB0-B081-8AD80D913D90}" type="pres">
      <dgm:prSet presAssocID="{2698860C-2F30-420C-B5FD-297FB03E5EF7}" presName="rootText" presStyleLbl="node4" presStyleIdx="5" presStyleCnt="9" custScaleY="258140" custLinFactY="-29198" custLinFactNeighborX="-33929" custLinFactNeighborY="-100000">
        <dgm:presLayoutVars>
          <dgm:chPref val="3"/>
        </dgm:presLayoutVars>
      </dgm:prSet>
      <dgm:spPr/>
      <dgm:t>
        <a:bodyPr/>
        <a:lstStyle/>
        <a:p>
          <a:endParaRPr lang="en-US"/>
        </a:p>
      </dgm:t>
    </dgm:pt>
    <dgm:pt modelId="{F53B8CE9-238C-46B3-B98B-3AA64BD31C64}" type="pres">
      <dgm:prSet presAssocID="{2698860C-2F30-420C-B5FD-297FB03E5EF7}" presName="rootConnector" presStyleLbl="node4" presStyleIdx="5" presStyleCnt="9"/>
      <dgm:spPr/>
      <dgm:t>
        <a:bodyPr/>
        <a:lstStyle/>
        <a:p>
          <a:endParaRPr lang="en-US"/>
        </a:p>
      </dgm:t>
    </dgm:pt>
    <dgm:pt modelId="{9EBF1130-39C6-433B-A3CC-0BF8C6B8FB6E}" type="pres">
      <dgm:prSet presAssocID="{2698860C-2F30-420C-B5FD-297FB03E5EF7}" presName="hierChild4" presStyleCnt="0"/>
      <dgm:spPr/>
      <dgm:t>
        <a:bodyPr/>
        <a:lstStyle/>
        <a:p>
          <a:endParaRPr lang="en-US"/>
        </a:p>
      </dgm:t>
    </dgm:pt>
    <dgm:pt modelId="{90130D89-8ED7-4E99-89D1-E99FE11CC596}" type="pres">
      <dgm:prSet presAssocID="{2698860C-2F30-420C-B5FD-297FB03E5EF7}" presName="hierChild5" presStyleCnt="0"/>
      <dgm:spPr/>
      <dgm:t>
        <a:bodyPr/>
        <a:lstStyle/>
        <a:p>
          <a:endParaRPr lang="en-US"/>
        </a:p>
      </dgm:t>
    </dgm:pt>
    <dgm:pt modelId="{F89FD0F7-A711-4F19-8F49-56B6BB26CD60}" type="pres">
      <dgm:prSet presAssocID="{9C81F64E-3E01-4B0C-8FBE-5D6CA42C5E57}" presName="hierChild5" presStyleCnt="0"/>
      <dgm:spPr/>
      <dgm:t>
        <a:bodyPr/>
        <a:lstStyle/>
        <a:p>
          <a:endParaRPr lang="en-US"/>
        </a:p>
      </dgm:t>
    </dgm:pt>
    <dgm:pt modelId="{77033899-AACB-4140-A926-F45846FC98B9}" type="pres">
      <dgm:prSet presAssocID="{6C62DE74-A8E2-4F55-9892-85B218754A2B}" presName="Name37" presStyleLbl="parChTrans1D3" presStyleIdx="5" presStyleCnt="8"/>
      <dgm:spPr/>
      <dgm:t>
        <a:bodyPr/>
        <a:lstStyle/>
        <a:p>
          <a:endParaRPr lang="en-US"/>
        </a:p>
      </dgm:t>
    </dgm:pt>
    <dgm:pt modelId="{E28DECDF-AE9D-4C86-AB81-994582C207DC}" type="pres">
      <dgm:prSet presAssocID="{89891787-A989-4F9E-8686-2A81B5EA45B4}" presName="hierRoot2" presStyleCnt="0">
        <dgm:presLayoutVars>
          <dgm:hierBranch val="init"/>
        </dgm:presLayoutVars>
      </dgm:prSet>
      <dgm:spPr/>
      <dgm:t>
        <a:bodyPr/>
        <a:lstStyle/>
        <a:p>
          <a:endParaRPr lang="en-US"/>
        </a:p>
      </dgm:t>
    </dgm:pt>
    <dgm:pt modelId="{BF7D9001-88BB-40DA-AC79-0E0A190314AC}" type="pres">
      <dgm:prSet presAssocID="{89891787-A989-4F9E-8686-2A81B5EA45B4}" presName="rootComposite" presStyleCnt="0"/>
      <dgm:spPr/>
      <dgm:t>
        <a:bodyPr/>
        <a:lstStyle/>
        <a:p>
          <a:endParaRPr lang="en-US"/>
        </a:p>
      </dgm:t>
    </dgm:pt>
    <dgm:pt modelId="{8E905D20-8CCA-418D-A98A-91FAAAD85D7C}" type="pres">
      <dgm:prSet presAssocID="{89891787-A989-4F9E-8686-2A81B5EA45B4}" presName="rootText" presStyleLbl="node3" presStyleIdx="5" presStyleCnt="8" custScaleX="130828" custScaleY="244752" custLinFactY="-72352" custLinFactNeighborX="-28561" custLinFactNeighborY="-100000">
        <dgm:presLayoutVars>
          <dgm:chPref val="3"/>
        </dgm:presLayoutVars>
      </dgm:prSet>
      <dgm:spPr/>
      <dgm:t>
        <a:bodyPr/>
        <a:lstStyle/>
        <a:p>
          <a:endParaRPr lang="en-US"/>
        </a:p>
      </dgm:t>
    </dgm:pt>
    <dgm:pt modelId="{99826EC2-10E1-41CB-B5F5-A3DAE05F7A53}" type="pres">
      <dgm:prSet presAssocID="{89891787-A989-4F9E-8686-2A81B5EA45B4}" presName="rootConnector" presStyleLbl="node3" presStyleIdx="5" presStyleCnt="8"/>
      <dgm:spPr/>
      <dgm:t>
        <a:bodyPr/>
        <a:lstStyle/>
        <a:p>
          <a:endParaRPr lang="en-US"/>
        </a:p>
      </dgm:t>
    </dgm:pt>
    <dgm:pt modelId="{F56F5545-54F5-482E-BF90-92D0E92F3A01}" type="pres">
      <dgm:prSet presAssocID="{89891787-A989-4F9E-8686-2A81B5EA45B4}" presName="hierChild4" presStyleCnt="0"/>
      <dgm:spPr/>
      <dgm:t>
        <a:bodyPr/>
        <a:lstStyle/>
        <a:p>
          <a:endParaRPr lang="en-US"/>
        </a:p>
      </dgm:t>
    </dgm:pt>
    <dgm:pt modelId="{8279F0D0-5EC3-4B86-B595-FA95A64EC3EE}" type="pres">
      <dgm:prSet presAssocID="{F7A93471-7CEC-4EA1-9CB1-5D6764091A4D}" presName="Name37" presStyleLbl="parChTrans1D4" presStyleIdx="6" presStyleCnt="9"/>
      <dgm:spPr/>
      <dgm:t>
        <a:bodyPr/>
        <a:lstStyle/>
        <a:p>
          <a:endParaRPr lang="en-US"/>
        </a:p>
      </dgm:t>
    </dgm:pt>
    <dgm:pt modelId="{02BA3999-D2E0-4D09-8D46-4AF2587C44D3}" type="pres">
      <dgm:prSet presAssocID="{54933895-BCCA-423D-9D3A-35FEF147B5BF}" presName="hierRoot2" presStyleCnt="0">
        <dgm:presLayoutVars>
          <dgm:hierBranch val="init"/>
        </dgm:presLayoutVars>
      </dgm:prSet>
      <dgm:spPr/>
      <dgm:t>
        <a:bodyPr/>
        <a:lstStyle/>
        <a:p>
          <a:endParaRPr lang="en-US"/>
        </a:p>
      </dgm:t>
    </dgm:pt>
    <dgm:pt modelId="{CD1BB0FE-27B7-46A2-9730-87975B0629A7}" type="pres">
      <dgm:prSet presAssocID="{54933895-BCCA-423D-9D3A-35FEF147B5BF}" presName="rootComposite" presStyleCnt="0"/>
      <dgm:spPr/>
      <dgm:t>
        <a:bodyPr/>
        <a:lstStyle/>
        <a:p>
          <a:endParaRPr lang="en-US"/>
        </a:p>
      </dgm:t>
    </dgm:pt>
    <dgm:pt modelId="{ED923BF3-A283-498A-8EB3-3FF97BA721C2}" type="pres">
      <dgm:prSet presAssocID="{54933895-BCCA-423D-9D3A-35FEF147B5BF}" presName="rootText" presStyleLbl="node4" presStyleIdx="6" presStyleCnt="9" custScaleY="255250" custLinFactNeighborX="-13019" custLinFactNeighborY="-91469">
        <dgm:presLayoutVars>
          <dgm:chPref val="3"/>
        </dgm:presLayoutVars>
      </dgm:prSet>
      <dgm:spPr/>
      <dgm:t>
        <a:bodyPr/>
        <a:lstStyle/>
        <a:p>
          <a:endParaRPr lang="en-US"/>
        </a:p>
      </dgm:t>
    </dgm:pt>
    <dgm:pt modelId="{3D2A1EEB-F75C-4885-B939-F69EF09DB168}" type="pres">
      <dgm:prSet presAssocID="{54933895-BCCA-423D-9D3A-35FEF147B5BF}" presName="rootConnector" presStyleLbl="node4" presStyleIdx="6" presStyleCnt="9"/>
      <dgm:spPr/>
      <dgm:t>
        <a:bodyPr/>
        <a:lstStyle/>
        <a:p>
          <a:endParaRPr lang="en-US"/>
        </a:p>
      </dgm:t>
    </dgm:pt>
    <dgm:pt modelId="{B3866701-4EEB-4F1A-943B-9DFF1774B0C2}" type="pres">
      <dgm:prSet presAssocID="{54933895-BCCA-423D-9D3A-35FEF147B5BF}" presName="hierChild4" presStyleCnt="0"/>
      <dgm:spPr/>
      <dgm:t>
        <a:bodyPr/>
        <a:lstStyle/>
        <a:p>
          <a:endParaRPr lang="en-US"/>
        </a:p>
      </dgm:t>
    </dgm:pt>
    <dgm:pt modelId="{81DE6360-5A33-4180-BFEA-CC84A4506FDD}" type="pres">
      <dgm:prSet presAssocID="{54933895-BCCA-423D-9D3A-35FEF147B5BF}" presName="hierChild5" presStyleCnt="0"/>
      <dgm:spPr/>
      <dgm:t>
        <a:bodyPr/>
        <a:lstStyle/>
        <a:p>
          <a:endParaRPr lang="en-US"/>
        </a:p>
      </dgm:t>
    </dgm:pt>
    <dgm:pt modelId="{3A5BBA5E-1240-40CC-82B8-C6905246709F}" type="pres">
      <dgm:prSet presAssocID="{89891787-A989-4F9E-8686-2A81B5EA45B4}" presName="hierChild5" presStyleCnt="0"/>
      <dgm:spPr/>
      <dgm:t>
        <a:bodyPr/>
        <a:lstStyle/>
        <a:p>
          <a:endParaRPr lang="en-US"/>
        </a:p>
      </dgm:t>
    </dgm:pt>
    <dgm:pt modelId="{688192C9-D38E-485E-92DE-8041D44D54A6}" type="pres">
      <dgm:prSet presAssocID="{B5D0CFC4-50E0-47F1-91B9-02865C6F6094}" presName="hierChild5" presStyleCnt="0"/>
      <dgm:spPr/>
      <dgm:t>
        <a:bodyPr/>
        <a:lstStyle/>
        <a:p>
          <a:endParaRPr lang="en-US"/>
        </a:p>
      </dgm:t>
    </dgm:pt>
    <dgm:pt modelId="{B4FE2F02-13F1-44EE-AADA-3D6958B76230}" type="pres">
      <dgm:prSet presAssocID="{FF0673E7-1D3A-4C50-AB9F-6C661EC00AC4}" presName="Name37" presStyleLbl="parChTrans1D2" presStyleIdx="3" presStyleCnt="5"/>
      <dgm:spPr/>
      <dgm:t>
        <a:bodyPr/>
        <a:lstStyle/>
        <a:p>
          <a:endParaRPr lang="en-US"/>
        </a:p>
      </dgm:t>
    </dgm:pt>
    <dgm:pt modelId="{686B8C33-29B8-44BB-9C99-6E3F7E134E3C}" type="pres">
      <dgm:prSet presAssocID="{87D85BEB-BDC2-4041-B452-C9235A970E64}" presName="hierRoot2" presStyleCnt="0">
        <dgm:presLayoutVars>
          <dgm:hierBranch val="init"/>
        </dgm:presLayoutVars>
      </dgm:prSet>
      <dgm:spPr/>
      <dgm:t>
        <a:bodyPr/>
        <a:lstStyle/>
        <a:p>
          <a:endParaRPr lang="en-US"/>
        </a:p>
      </dgm:t>
    </dgm:pt>
    <dgm:pt modelId="{1D1AFE59-F6CB-4A26-B208-E7A320160C37}" type="pres">
      <dgm:prSet presAssocID="{87D85BEB-BDC2-4041-B452-C9235A970E64}" presName="rootComposite" presStyleCnt="0"/>
      <dgm:spPr/>
      <dgm:t>
        <a:bodyPr/>
        <a:lstStyle/>
        <a:p>
          <a:endParaRPr lang="en-US"/>
        </a:p>
      </dgm:t>
    </dgm:pt>
    <dgm:pt modelId="{B3E6E57D-536A-47BC-8050-958AF7CB2F02}" type="pres">
      <dgm:prSet presAssocID="{87D85BEB-BDC2-4041-B452-C9235A970E64}" presName="rootText" presStyleLbl="node2" presStyleIdx="3" presStyleCnt="5" custScaleX="168234" custScaleY="276984" custLinFactY="-72871" custLinFactNeighborX="-57565" custLinFactNeighborY="-100000">
        <dgm:presLayoutVars>
          <dgm:chPref val="3"/>
        </dgm:presLayoutVars>
      </dgm:prSet>
      <dgm:spPr/>
      <dgm:t>
        <a:bodyPr/>
        <a:lstStyle/>
        <a:p>
          <a:endParaRPr lang="en-US"/>
        </a:p>
      </dgm:t>
    </dgm:pt>
    <dgm:pt modelId="{49FB33D0-BBFD-4588-8166-B74333C8A6F8}" type="pres">
      <dgm:prSet presAssocID="{87D85BEB-BDC2-4041-B452-C9235A970E64}" presName="rootConnector" presStyleLbl="node2" presStyleIdx="3" presStyleCnt="5"/>
      <dgm:spPr/>
      <dgm:t>
        <a:bodyPr/>
        <a:lstStyle/>
        <a:p>
          <a:endParaRPr lang="en-US"/>
        </a:p>
      </dgm:t>
    </dgm:pt>
    <dgm:pt modelId="{1DA4CA03-2454-4F5A-BCC0-BF76F0D7126C}" type="pres">
      <dgm:prSet presAssocID="{87D85BEB-BDC2-4041-B452-C9235A970E64}" presName="hierChild4" presStyleCnt="0"/>
      <dgm:spPr/>
      <dgm:t>
        <a:bodyPr/>
        <a:lstStyle/>
        <a:p>
          <a:endParaRPr lang="en-US"/>
        </a:p>
      </dgm:t>
    </dgm:pt>
    <dgm:pt modelId="{A6C7EA95-F113-4308-B85C-4AA17269EF9C}" type="pres">
      <dgm:prSet presAssocID="{3FFF30F9-929D-44D6-806E-E1687472F0B3}" presName="Name37" presStyleLbl="parChTrans1D3" presStyleIdx="6" presStyleCnt="8"/>
      <dgm:spPr/>
      <dgm:t>
        <a:bodyPr/>
        <a:lstStyle/>
        <a:p>
          <a:endParaRPr lang="en-US"/>
        </a:p>
      </dgm:t>
    </dgm:pt>
    <dgm:pt modelId="{32642B58-F581-44CB-AB4E-62F38B79BBBB}" type="pres">
      <dgm:prSet presAssocID="{B0F009C4-B59A-4EAE-B059-8E2422485843}" presName="hierRoot2" presStyleCnt="0">
        <dgm:presLayoutVars>
          <dgm:hierBranch val="init"/>
        </dgm:presLayoutVars>
      </dgm:prSet>
      <dgm:spPr/>
      <dgm:t>
        <a:bodyPr/>
        <a:lstStyle/>
        <a:p>
          <a:endParaRPr lang="en-US"/>
        </a:p>
      </dgm:t>
    </dgm:pt>
    <dgm:pt modelId="{57A10E05-F4E9-435D-B1C4-CCBB8A8F49BB}" type="pres">
      <dgm:prSet presAssocID="{B0F009C4-B59A-4EAE-B059-8E2422485843}" presName="rootComposite" presStyleCnt="0"/>
      <dgm:spPr/>
      <dgm:t>
        <a:bodyPr/>
        <a:lstStyle/>
        <a:p>
          <a:endParaRPr lang="en-US"/>
        </a:p>
      </dgm:t>
    </dgm:pt>
    <dgm:pt modelId="{375170DC-C6ED-49C8-95CD-69251380F1D5}" type="pres">
      <dgm:prSet presAssocID="{B0F009C4-B59A-4EAE-B059-8E2422485843}" presName="rootText" presStyleLbl="node3" presStyleIdx="6" presStyleCnt="8" custScaleX="131234" custScaleY="259458" custLinFactY="-69602" custLinFactNeighborX="-18519" custLinFactNeighborY="-100000">
        <dgm:presLayoutVars>
          <dgm:chPref val="3"/>
        </dgm:presLayoutVars>
      </dgm:prSet>
      <dgm:spPr/>
      <dgm:t>
        <a:bodyPr/>
        <a:lstStyle/>
        <a:p>
          <a:endParaRPr lang="en-US"/>
        </a:p>
      </dgm:t>
    </dgm:pt>
    <dgm:pt modelId="{1319A9F1-BB6E-41D8-B152-1CA374312411}" type="pres">
      <dgm:prSet presAssocID="{B0F009C4-B59A-4EAE-B059-8E2422485843}" presName="rootConnector" presStyleLbl="node3" presStyleIdx="6" presStyleCnt="8"/>
      <dgm:spPr/>
      <dgm:t>
        <a:bodyPr/>
        <a:lstStyle/>
        <a:p>
          <a:endParaRPr lang="en-US"/>
        </a:p>
      </dgm:t>
    </dgm:pt>
    <dgm:pt modelId="{B25BED2C-4AF6-4291-AB80-8B57D48EE957}" type="pres">
      <dgm:prSet presAssocID="{B0F009C4-B59A-4EAE-B059-8E2422485843}" presName="hierChild4" presStyleCnt="0"/>
      <dgm:spPr/>
      <dgm:t>
        <a:bodyPr/>
        <a:lstStyle/>
        <a:p>
          <a:endParaRPr lang="en-US"/>
        </a:p>
      </dgm:t>
    </dgm:pt>
    <dgm:pt modelId="{09FB0A5D-F174-4806-B9EA-1F09D428A038}" type="pres">
      <dgm:prSet presAssocID="{02CA8296-DDC4-432F-A863-33A432572345}" presName="Name37" presStyleLbl="parChTrans1D4" presStyleIdx="7" presStyleCnt="9"/>
      <dgm:spPr/>
      <dgm:t>
        <a:bodyPr/>
        <a:lstStyle/>
        <a:p>
          <a:endParaRPr lang="en-US"/>
        </a:p>
      </dgm:t>
    </dgm:pt>
    <dgm:pt modelId="{ABC80ABA-BB2A-497F-B920-07C358DECD3D}" type="pres">
      <dgm:prSet presAssocID="{2C1870A8-D96E-4766-A2F8-9D6AB7C6868C}" presName="hierRoot2" presStyleCnt="0">
        <dgm:presLayoutVars>
          <dgm:hierBranch val="init"/>
        </dgm:presLayoutVars>
      </dgm:prSet>
      <dgm:spPr/>
      <dgm:t>
        <a:bodyPr/>
        <a:lstStyle/>
        <a:p>
          <a:endParaRPr lang="en-US"/>
        </a:p>
      </dgm:t>
    </dgm:pt>
    <dgm:pt modelId="{53E04276-6E71-4908-803B-0DF934F6FA77}" type="pres">
      <dgm:prSet presAssocID="{2C1870A8-D96E-4766-A2F8-9D6AB7C6868C}" presName="rootComposite" presStyleCnt="0"/>
      <dgm:spPr/>
      <dgm:t>
        <a:bodyPr/>
        <a:lstStyle/>
        <a:p>
          <a:endParaRPr lang="en-US"/>
        </a:p>
      </dgm:t>
    </dgm:pt>
    <dgm:pt modelId="{EECE0675-049D-4684-8AAF-52807F1DEAF3}" type="pres">
      <dgm:prSet presAssocID="{2C1870A8-D96E-4766-A2F8-9D6AB7C6868C}" presName="rootText" presStyleLbl="node4" presStyleIdx="7" presStyleCnt="9" custScaleX="119001" custScaleY="277324" custLinFactY="-26236" custLinFactNeighborX="-42583" custLinFactNeighborY="-100000">
        <dgm:presLayoutVars>
          <dgm:chPref val="3"/>
        </dgm:presLayoutVars>
      </dgm:prSet>
      <dgm:spPr/>
      <dgm:t>
        <a:bodyPr/>
        <a:lstStyle/>
        <a:p>
          <a:endParaRPr lang="en-US"/>
        </a:p>
      </dgm:t>
    </dgm:pt>
    <dgm:pt modelId="{E06A244B-7F4E-4609-8DE9-50431ADBFD6F}" type="pres">
      <dgm:prSet presAssocID="{2C1870A8-D96E-4766-A2F8-9D6AB7C6868C}" presName="rootConnector" presStyleLbl="node4" presStyleIdx="7" presStyleCnt="9"/>
      <dgm:spPr/>
      <dgm:t>
        <a:bodyPr/>
        <a:lstStyle/>
        <a:p>
          <a:endParaRPr lang="en-US"/>
        </a:p>
      </dgm:t>
    </dgm:pt>
    <dgm:pt modelId="{D6A7D3CF-4EBC-4CA2-B8E4-515620A7B635}" type="pres">
      <dgm:prSet presAssocID="{2C1870A8-D96E-4766-A2F8-9D6AB7C6868C}" presName="hierChild4" presStyleCnt="0"/>
      <dgm:spPr/>
      <dgm:t>
        <a:bodyPr/>
        <a:lstStyle/>
        <a:p>
          <a:endParaRPr lang="en-US"/>
        </a:p>
      </dgm:t>
    </dgm:pt>
    <dgm:pt modelId="{F2D3BBA3-ADFE-4A79-970A-0A7C3CC085CC}" type="pres">
      <dgm:prSet presAssocID="{2C1870A8-D96E-4766-A2F8-9D6AB7C6868C}" presName="hierChild5" presStyleCnt="0"/>
      <dgm:spPr/>
      <dgm:t>
        <a:bodyPr/>
        <a:lstStyle/>
        <a:p>
          <a:endParaRPr lang="en-US"/>
        </a:p>
      </dgm:t>
    </dgm:pt>
    <dgm:pt modelId="{E5F08496-B359-4A38-AFFC-62D3DBEEC4BC}" type="pres">
      <dgm:prSet presAssocID="{B0F009C4-B59A-4EAE-B059-8E2422485843}" presName="hierChild5" presStyleCnt="0"/>
      <dgm:spPr/>
      <dgm:t>
        <a:bodyPr/>
        <a:lstStyle/>
        <a:p>
          <a:endParaRPr lang="en-US"/>
        </a:p>
      </dgm:t>
    </dgm:pt>
    <dgm:pt modelId="{568C9B46-A88E-4C65-BA9B-1D6E3EC3FB72}" type="pres">
      <dgm:prSet presAssocID="{87D85BEB-BDC2-4041-B452-C9235A970E64}" presName="hierChild5" presStyleCnt="0"/>
      <dgm:spPr/>
      <dgm:t>
        <a:bodyPr/>
        <a:lstStyle/>
        <a:p>
          <a:endParaRPr lang="en-US"/>
        </a:p>
      </dgm:t>
    </dgm:pt>
    <dgm:pt modelId="{117124C8-8143-43E2-9793-86883B7A5365}" type="pres">
      <dgm:prSet presAssocID="{B746EFCD-6040-4BB9-82C2-6B758CE58E10}" presName="Name37" presStyleLbl="parChTrans1D2" presStyleIdx="4" presStyleCnt="5"/>
      <dgm:spPr/>
      <dgm:t>
        <a:bodyPr/>
        <a:lstStyle/>
        <a:p>
          <a:endParaRPr lang="en-US"/>
        </a:p>
      </dgm:t>
    </dgm:pt>
    <dgm:pt modelId="{91388B52-B76E-4ECB-8F3D-DAD8F85B45F2}" type="pres">
      <dgm:prSet presAssocID="{7DD21D3E-CBEC-485A-A094-530E5627F820}" presName="hierRoot2" presStyleCnt="0">
        <dgm:presLayoutVars>
          <dgm:hierBranch val="init"/>
        </dgm:presLayoutVars>
      </dgm:prSet>
      <dgm:spPr/>
      <dgm:t>
        <a:bodyPr/>
        <a:lstStyle/>
        <a:p>
          <a:endParaRPr lang="en-US"/>
        </a:p>
      </dgm:t>
    </dgm:pt>
    <dgm:pt modelId="{67A1D79C-7B1B-4BC2-8F73-08CCC0C86FD4}" type="pres">
      <dgm:prSet presAssocID="{7DD21D3E-CBEC-485A-A094-530E5627F820}" presName="rootComposite" presStyleCnt="0"/>
      <dgm:spPr/>
      <dgm:t>
        <a:bodyPr/>
        <a:lstStyle/>
        <a:p>
          <a:endParaRPr lang="en-US"/>
        </a:p>
      </dgm:t>
    </dgm:pt>
    <dgm:pt modelId="{C73F8754-D404-4B60-B52C-F269D2A22208}" type="pres">
      <dgm:prSet presAssocID="{7DD21D3E-CBEC-485A-A094-530E5627F820}" presName="rootText" presStyleLbl="node2" presStyleIdx="4" presStyleCnt="5" custScaleX="158341" custScaleY="231743" custLinFactY="-72871" custLinFactNeighborX="-13474" custLinFactNeighborY="-100000">
        <dgm:presLayoutVars>
          <dgm:chPref val="3"/>
        </dgm:presLayoutVars>
      </dgm:prSet>
      <dgm:spPr/>
      <dgm:t>
        <a:bodyPr/>
        <a:lstStyle/>
        <a:p>
          <a:endParaRPr lang="en-US"/>
        </a:p>
      </dgm:t>
    </dgm:pt>
    <dgm:pt modelId="{0BD1B146-1287-4616-8C2A-050371DD9D20}" type="pres">
      <dgm:prSet presAssocID="{7DD21D3E-CBEC-485A-A094-530E5627F820}" presName="rootConnector" presStyleLbl="node2" presStyleIdx="4" presStyleCnt="5"/>
      <dgm:spPr/>
      <dgm:t>
        <a:bodyPr/>
        <a:lstStyle/>
        <a:p>
          <a:endParaRPr lang="en-US"/>
        </a:p>
      </dgm:t>
    </dgm:pt>
    <dgm:pt modelId="{40CFA1BA-0FAC-451F-8DCC-DA639DB2070B}" type="pres">
      <dgm:prSet presAssocID="{7DD21D3E-CBEC-485A-A094-530E5627F820}" presName="hierChild4" presStyleCnt="0"/>
      <dgm:spPr/>
      <dgm:t>
        <a:bodyPr/>
        <a:lstStyle/>
        <a:p>
          <a:endParaRPr lang="en-US"/>
        </a:p>
      </dgm:t>
    </dgm:pt>
    <dgm:pt modelId="{CA5D0BCB-1907-4118-A890-D761E4897B8C}" type="pres">
      <dgm:prSet presAssocID="{F140C1F4-7A40-4678-9566-943DB6888EC5}" presName="Name37" presStyleLbl="parChTrans1D3" presStyleIdx="7" presStyleCnt="8"/>
      <dgm:spPr/>
      <dgm:t>
        <a:bodyPr/>
        <a:lstStyle/>
        <a:p>
          <a:endParaRPr lang="en-US"/>
        </a:p>
      </dgm:t>
    </dgm:pt>
    <dgm:pt modelId="{1C984A88-F5AC-4669-89F2-CEF1C7F149CC}" type="pres">
      <dgm:prSet presAssocID="{DC33F047-7DD6-498C-AC76-1B013F453DFF}" presName="hierRoot2" presStyleCnt="0">
        <dgm:presLayoutVars>
          <dgm:hierBranch val="init"/>
        </dgm:presLayoutVars>
      </dgm:prSet>
      <dgm:spPr/>
      <dgm:t>
        <a:bodyPr/>
        <a:lstStyle/>
        <a:p>
          <a:endParaRPr lang="en-US"/>
        </a:p>
      </dgm:t>
    </dgm:pt>
    <dgm:pt modelId="{7FBEF8F1-63AE-4278-91F0-B8B19EF63877}" type="pres">
      <dgm:prSet presAssocID="{DC33F047-7DD6-498C-AC76-1B013F453DFF}" presName="rootComposite" presStyleCnt="0"/>
      <dgm:spPr/>
      <dgm:t>
        <a:bodyPr/>
        <a:lstStyle/>
        <a:p>
          <a:endParaRPr lang="en-US"/>
        </a:p>
      </dgm:t>
    </dgm:pt>
    <dgm:pt modelId="{2A8613BB-4CBF-4F81-924D-DA737B4A54F8}" type="pres">
      <dgm:prSet presAssocID="{DC33F047-7DD6-498C-AC76-1B013F453DFF}" presName="rootText" presStyleLbl="node3" presStyleIdx="7" presStyleCnt="8" custScaleX="198090" custScaleY="210102" custLinFactY="-44172" custLinFactNeighborX="-31113" custLinFactNeighborY="-100000">
        <dgm:presLayoutVars>
          <dgm:chPref val="3"/>
        </dgm:presLayoutVars>
      </dgm:prSet>
      <dgm:spPr/>
      <dgm:t>
        <a:bodyPr/>
        <a:lstStyle/>
        <a:p>
          <a:endParaRPr lang="en-US"/>
        </a:p>
      </dgm:t>
    </dgm:pt>
    <dgm:pt modelId="{C5A41F51-AA89-4781-B065-D66310E72B21}" type="pres">
      <dgm:prSet presAssocID="{DC33F047-7DD6-498C-AC76-1B013F453DFF}" presName="rootConnector" presStyleLbl="node3" presStyleIdx="7" presStyleCnt="8"/>
      <dgm:spPr/>
      <dgm:t>
        <a:bodyPr/>
        <a:lstStyle/>
        <a:p>
          <a:endParaRPr lang="en-US"/>
        </a:p>
      </dgm:t>
    </dgm:pt>
    <dgm:pt modelId="{B12789A0-9336-4745-805F-EB377F279594}" type="pres">
      <dgm:prSet presAssocID="{DC33F047-7DD6-498C-AC76-1B013F453DFF}" presName="hierChild4" presStyleCnt="0"/>
      <dgm:spPr/>
      <dgm:t>
        <a:bodyPr/>
        <a:lstStyle/>
        <a:p>
          <a:endParaRPr lang="en-US"/>
        </a:p>
      </dgm:t>
    </dgm:pt>
    <dgm:pt modelId="{88F2CD99-A396-4663-B0B1-FD32F9FFCA7A}" type="pres">
      <dgm:prSet presAssocID="{DDB3D080-0220-4B7F-8C31-971AB02E0F65}" presName="Name37" presStyleLbl="parChTrans1D4" presStyleIdx="8" presStyleCnt="9"/>
      <dgm:spPr/>
      <dgm:t>
        <a:bodyPr/>
        <a:lstStyle/>
        <a:p>
          <a:endParaRPr lang="en-US"/>
        </a:p>
      </dgm:t>
    </dgm:pt>
    <dgm:pt modelId="{A439E0B6-FFEE-4E62-928E-4562591C039E}" type="pres">
      <dgm:prSet presAssocID="{493460C2-1987-49DC-B6AF-890B4F5C0468}" presName="hierRoot2" presStyleCnt="0">
        <dgm:presLayoutVars>
          <dgm:hierBranch val="init"/>
        </dgm:presLayoutVars>
      </dgm:prSet>
      <dgm:spPr/>
      <dgm:t>
        <a:bodyPr/>
        <a:lstStyle/>
        <a:p>
          <a:endParaRPr lang="en-US"/>
        </a:p>
      </dgm:t>
    </dgm:pt>
    <dgm:pt modelId="{56CA99DD-694E-46DA-94F6-5836CD084B98}" type="pres">
      <dgm:prSet presAssocID="{493460C2-1987-49DC-B6AF-890B4F5C0468}" presName="rootComposite" presStyleCnt="0"/>
      <dgm:spPr/>
      <dgm:t>
        <a:bodyPr/>
        <a:lstStyle/>
        <a:p>
          <a:endParaRPr lang="en-US"/>
        </a:p>
      </dgm:t>
    </dgm:pt>
    <dgm:pt modelId="{120CFB67-4ADF-4D25-A5D8-A8EE7042A34B}" type="pres">
      <dgm:prSet presAssocID="{493460C2-1987-49DC-B6AF-890B4F5C0468}" presName="rootText" presStyleLbl="node4" presStyleIdx="8" presStyleCnt="9" custScaleX="152442" custScaleY="254185" custLinFactNeighborX="-45654" custLinFactNeighborY="-46450">
        <dgm:presLayoutVars>
          <dgm:chPref val="3"/>
        </dgm:presLayoutVars>
      </dgm:prSet>
      <dgm:spPr/>
      <dgm:t>
        <a:bodyPr/>
        <a:lstStyle/>
        <a:p>
          <a:endParaRPr lang="en-US"/>
        </a:p>
      </dgm:t>
    </dgm:pt>
    <dgm:pt modelId="{42623493-8D9F-4C02-928A-91AFCD16B6CA}" type="pres">
      <dgm:prSet presAssocID="{493460C2-1987-49DC-B6AF-890B4F5C0468}" presName="rootConnector" presStyleLbl="node4" presStyleIdx="8" presStyleCnt="9"/>
      <dgm:spPr/>
      <dgm:t>
        <a:bodyPr/>
        <a:lstStyle/>
        <a:p>
          <a:endParaRPr lang="en-US"/>
        </a:p>
      </dgm:t>
    </dgm:pt>
    <dgm:pt modelId="{026A1088-0F2F-4F5C-8260-3BFC61C7FE7F}" type="pres">
      <dgm:prSet presAssocID="{493460C2-1987-49DC-B6AF-890B4F5C0468}" presName="hierChild4" presStyleCnt="0"/>
      <dgm:spPr/>
      <dgm:t>
        <a:bodyPr/>
        <a:lstStyle/>
        <a:p>
          <a:endParaRPr lang="en-US"/>
        </a:p>
      </dgm:t>
    </dgm:pt>
    <dgm:pt modelId="{64633FEA-BBF9-4322-B2BB-2B8391D04AE1}" type="pres">
      <dgm:prSet presAssocID="{493460C2-1987-49DC-B6AF-890B4F5C0468}" presName="hierChild5" presStyleCnt="0"/>
      <dgm:spPr/>
      <dgm:t>
        <a:bodyPr/>
        <a:lstStyle/>
        <a:p>
          <a:endParaRPr lang="en-US"/>
        </a:p>
      </dgm:t>
    </dgm:pt>
    <dgm:pt modelId="{9AFDF64A-0E43-40C0-971E-E8EC438EEA58}" type="pres">
      <dgm:prSet presAssocID="{DC33F047-7DD6-498C-AC76-1B013F453DFF}" presName="hierChild5" presStyleCnt="0"/>
      <dgm:spPr/>
      <dgm:t>
        <a:bodyPr/>
        <a:lstStyle/>
        <a:p>
          <a:endParaRPr lang="en-US"/>
        </a:p>
      </dgm:t>
    </dgm:pt>
    <dgm:pt modelId="{7210052D-79FF-4CA6-B6E5-54D40E007E30}" type="pres">
      <dgm:prSet presAssocID="{7DD21D3E-CBEC-485A-A094-530E5627F820}" presName="hierChild5" presStyleCnt="0"/>
      <dgm:spPr/>
      <dgm:t>
        <a:bodyPr/>
        <a:lstStyle/>
        <a:p>
          <a:endParaRPr lang="en-US"/>
        </a:p>
      </dgm:t>
    </dgm:pt>
    <dgm:pt modelId="{F5F5D9BE-ADB4-4B5C-8A31-DFACECE511B7}" type="pres">
      <dgm:prSet presAssocID="{A8648F65-5CC9-4511-B08D-BFA7B09F8F0F}" presName="hierChild3" presStyleCnt="0"/>
      <dgm:spPr/>
      <dgm:t>
        <a:bodyPr/>
        <a:lstStyle/>
        <a:p>
          <a:endParaRPr lang="en-US"/>
        </a:p>
      </dgm:t>
    </dgm:pt>
  </dgm:ptLst>
  <dgm:cxnLst>
    <dgm:cxn modelId="{3162A58A-3957-4FAD-AA00-FEDE5D0B583A}" type="presOf" srcId="{54BB0257-9245-4AC5-A74D-2088FE5DCEB3}" destId="{1D10EE01-5384-48F5-A4DF-3FAF58AA7E74}" srcOrd="0" destOrd="0" presId="urn:microsoft.com/office/officeart/2005/8/layout/orgChart1"/>
    <dgm:cxn modelId="{74558A06-6209-4B91-99F5-69BCBA9BEF14}" type="presOf" srcId="{B0F009C4-B59A-4EAE-B059-8E2422485843}" destId="{1319A9F1-BB6E-41D8-B152-1CA374312411}" srcOrd="1" destOrd="0" presId="urn:microsoft.com/office/officeart/2005/8/layout/orgChart1"/>
    <dgm:cxn modelId="{49FC3F4E-6884-4C5B-9812-F9F844AD97C7}" type="presOf" srcId="{7DD21D3E-CBEC-485A-A094-530E5627F820}" destId="{0BD1B146-1287-4616-8C2A-050371DD9D20}" srcOrd="1" destOrd="0" presId="urn:microsoft.com/office/officeart/2005/8/layout/orgChart1"/>
    <dgm:cxn modelId="{B40ACD4B-9D19-4AF9-800D-4812F289CB3B}" srcId="{A8648F65-5CC9-4511-B08D-BFA7B09F8F0F}" destId="{B5D0CFC4-50E0-47F1-91B9-02865C6F6094}" srcOrd="2" destOrd="0" parTransId="{F08F460E-C258-4FF1-8D0B-3D0DBFD4775E}" sibTransId="{E66100ED-B267-48C0-B924-77D62FA9B58F}"/>
    <dgm:cxn modelId="{EA9D2135-05A7-4D8D-A9E7-FB840E32DBF9}" type="presOf" srcId="{DC33F047-7DD6-498C-AC76-1B013F453DFF}" destId="{C5A41F51-AA89-4781-B065-D66310E72B21}" srcOrd="1" destOrd="0" presId="urn:microsoft.com/office/officeart/2005/8/layout/orgChart1"/>
    <dgm:cxn modelId="{9F4E895A-755D-4D86-81B0-BDA9F03A0A13}" type="presOf" srcId="{F7A93471-7CEC-4EA1-9CB1-5D6764091A4D}" destId="{8279F0D0-5EC3-4B86-B595-FA95A64EC3EE}" srcOrd="0" destOrd="0" presId="urn:microsoft.com/office/officeart/2005/8/layout/orgChart1"/>
    <dgm:cxn modelId="{3B73CF18-C121-4A75-961B-7C64D96418DC}" type="presOf" srcId="{977906A4-70E8-4289-8200-3E1A9EC88B7F}" destId="{AD0E21CA-5A32-4891-B9E6-3CEC61D6C3F2}" srcOrd="0" destOrd="0" presId="urn:microsoft.com/office/officeart/2005/8/layout/orgChart1"/>
    <dgm:cxn modelId="{67EFC605-329A-46D8-9D19-3AA93401CE5C}" type="presOf" srcId="{2698860C-2F30-420C-B5FD-297FB03E5EF7}" destId="{730C3C70-7DBC-4BB0-B081-8AD80D913D90}" srcOrd="0" destOrd="0" presId="urn:microsoft.com/office/officeart/2005/8/layout/orgChart1"/>
    <dgm:cxn modelId="{F8A3C17A-42AC-4A79-BA48-0D8D8547EDB7}" type="presOf" srcId="{284C44B9-7253-4C80-AEDC-C052202265A1}" destId="{DD4BFBBD-114E-41AB-81B1-BCE87ADBA70E}" srcOrd="0" destOrd="0" presId="urn:microsoft.com/office/officeart/2005/8/layout/orgChart1"/>
    <dgm:cxn modelId="{1245BB81-C011-4883-A88B-F0729451F804}" type="presOf" srcId="{FBA84205-D912-4DA6-9B3B-156E9058201A}" destId="{238009AC-39BB-4B73-9838-57442ED8D269}" srcOrd="0" destOrd="0" presId="urn:microsoft.com/office/officeart/2005/8/layout/orgChart1"/>
    <dgm:cxn modelId="{82030BCE-9A4A-4138-BC2F-BF96B81ADEAD}" type="presOf" srcId="{89891787-A989-4F9E-8686-2A81B5EA45B4}" destId="{99826EC2-10E1-41CB-B5F5-A3DAE05F7A53}" srcOrd="1" destOrd="0" presId="urn:microsoft.com/office/officeart/2005/8/layout/orgChart1"/>
    <dgm:cxn modelId="{5A128DAB-0609-4778-B802-D1A81B632963}" type="presOf" srcId="{8D9C1C51-9603-4237-9C91-DDD6CE6475D7}" destId="{FFBDFCB8-8596-4F97-8252-9D9C9C262894}" srcOrd="0" destOrd="0" presId="urn:microsoft.com/office/officeart/2005/8/layout/orgChart1"/>
    <dgm:cxn modelId="{FEA33459-595A-4863-B737-E3CE21EEF311}" srcId="{26BFE737-7115-4A10-A2D5-3F88E23AE4E7}" destId="{4966C197-82AB-4D3F-891C-AE8A1D558A7E}" srcOrd="0" destOrd="0" parTransId="{54BB0257-9245-4AC5-A74D-2088FE5DCEB3}" sibTransId="{9D171E38-17DA-4E80-AB2C-9924746642EF}"/>
    <dgm:cxn modelId="{FAD1E24F-BA80-435C-A412-9DA6D1E2B533}" type="presOf" srcId="{B0F009C4-B59A-4EAE-B059-8E2422485843}" destId="{375170DC-C6ED-49C8-95CD-69251380F1D5}" srcOrd="0" destOrd="0" presId="urn:microsoft.com/office/officeart/2005/8/layout/orgChart1"/>
    <dgm:cxn modelId="{7DA66B38-77B1-4230-B9C7-79B2AED5BA4B}" srcId="{84984944-0125-4252-BE13-1688D1C0FED9}" destId="{FBA84205-D912-4DA6-9B3B-156E9058201A}" srcOrd="1" destOrd="0" parTransId="{2381D0F6-3214-4483-8082-431D7A37B9F7}" sibTransId="{89068828-56E5-4B5C-8239-F6830F88589D}"/>
    <dgm:cxn modelId="{A129DC7E-2F1C-4078-8470-AFE9FF780290}" type="presOf" srcId="{89891787-A989-4F9E-8686-2A81B5EA45B4}" destId="{8E905D20-8CCA-418D-A98A-91FAAAD85D7C}" srcOrd="0" destOrd="0" presId="urn:microsoft.com/office/officeart/2005/8/layout/orgChart1"/>
    <dgm:cxn modelId="{711052A4-BC19-4104-8218-DB5D46EF9EF9}" type="presOf" srcId="{493460C2-1987-49DC-B6AF-890B4F5C0468}" destId="{42623493-8D9F-4C02-928A-91AFCD16B6CA}" srcOrd="1" destOrd="0" presId="urn:microsoft.com/office/officeart/2005/8/layout/orgChart1"/>
    <dgm:cxn modelId="{88920F97-1B2A-421B-9A66-E914118F8941}" type="presOf" srcId="{949810FB-3DD5-4C86-AE97-BC48FC21AF99}" destId="{C4DF976D-18FF-4A75-AB5B-CF5A50895BE1}" srcOrd="0" destOrd="0" presId="urn:microsoft.com/office/officeart/2005/8/layout/orgChart1"/>
    <dgm:cxn modelId="{83D9392F-53B2-4EBD-9D3B-BCBA2DCBE41A}" srcId="{B5D0CFC4-50E0-47F1-91B9-02865C6F6094}" destId="{89891787-A989-4F9E-8686-2A81B5EA45B4}" srcOrd="1" destOrd="0" parTransId="{6C62DE74-A8E2-4F55-9892-85B218754A2B}" sibTransId="{DE50BF9C-6B94-4D15-B02B-B7E18318309C}"/>
    <dgm:cxn modelId="{5D3CAC74-4BD0-4710-AC8C-C642819755E3}" type="presOf" srcId="{9ADDC3A9-D0EA-4B08-AFC9-1D479CDF1FE6}" destId="{B47DDAB5-A395-4EF7-8C0A-40762B1275E6}" srcOrd="0" destOrd="0" presId="urn:microsoft.com/office/officeart/2005/8/layout/orgChart1"/>
    <dgm:cxn modelId="{C4DC62B2-0F2B-4199-A213-9AE90CDF6D59}" srcId="{A8648F65-5CC9-4511-B08D-BFA7B09F8F0F}" destId="{87D85BEB-BDC2-4041-B452-C9235A970E64}" srcOrd="3" destOrd="0" parTransId="{FF0673E7-1D3A-4C50-AB9F-6C661EC00AC4}" sibTransId="{2FCCF8AB-AE66-4857-9A21-6A46F99A0411}"/>
    <dgm:cxn modelId="{C924E00E-F130-4FDC-B976-E22B2EBB68FD}" type="presOf" srcId="{B5D0CFC4-50E0-47F1-91B9-02865C6F6094}" destId="{616A4DAE-6CA1-418C-867B-50E6BDE01B79}" srcOrd="1" destOrd="0" presId="urn:microsoft.com/office/officeart/2005/8/layout/orgChart1"/>
    <dgm:cxn modelId="{2715464D-69BB-4A1D-90A1-66DE2B0D94B7}" type="presOf" srcId="{DC33F047-7DD6-498C-AC76-1B013F453DFF}" destId="{2A8613BB-4CBF-4F81-924D-DA737B4A54F8}" srcOrd="0" destOrd="0" presId="urn:microsoft.com/office/officeart/2005/8/layout/orgChart1"/>
    <dgm:cxn modelId="{B71E7BA5-97C2-4E7B-98ED-AC36F2BB196B}" type="presOf" srcId="{A8648F65-5CC9-4511-B08D-BFA7B09F8F0F}" destId="{1C3329A3-CC05-47B0-B2E5-1268D59F4B70}" srcOrd="1" destOrd="0" presId="urn:microsoft.com/office/officeart/2005/8/layout/orgChart1"/>
    <dgm:cxn modelId="{F9085F8C-8245-4240-95A5-E52EBACBC118}" type="presOf" srcId="{522283E2-99BD-4B5A-8008-72112E59328F}" destId="{816CF4D5-3FCA-45D0-9F1C-2C0AEA4D99E8}" srcOrd="0" destOrd="0" presId="urn:microsoft.com/office/officeart/2005/8/layout/orgChart1"/>
    <dgm:cxn modelId="{BA9B6D03-15E3-4A44-AD81-DE03FA7C06D7}" type="presOf" srcId="{EB9E75C2-126A-486C-8F54-0CC190E8E021}" destId="{5BFC847E-BE68-44DE-B44C-860AC1A030E6}" srcOrd="1" destOrd="0" presId="urn:microsoft.com/office/officeart/2005/8/layout/orgChart1"/>
    <dgm:cxn modelId="{9D409B98-9CC3-4612-8115-26A128EEC0FC}" type="presOf" srcId="{FBAD9B59-D872-4B57-87C8-A696932D8CAF}" destId="{1A481CB5-AFA8-43B7-B83C-4B19FB75A3F9}" srcOrd="1" destOrd="0" presId="urn:microsoft.com/office/officeart/2005/8/layout/orgChart1"/>
    <dgm:cxn modelId="{BD9E760F-39A8-4B66-B226-625D1393E479}" type="presOf" srcId="{2C1870A8-D96E-4766-A2F8-9D6AB7C6868C}" destId="{E06A244B-7F4E-4609-8DE9-50431ADBFD6F}" srcOrd="1" destOrd="0" presId="urn:microsoft.com/office/officeart/2005/8/layout/orgChart1"/>
    <dgm:cxn modelId="{B56CDDF9-1A46-4E23-A8FA-BADEBD25157F}" type="presOf" srcId="{6C62DE74-A8E2-4F55-9892-85B218754A2B}" destId="{77033899-AACB-4140-A926-F45846FC98B9}" srcOrd="0" destOrd="0" presId="urn:microsoft.com/office/officeart/2005/8/layout/orgChart1"/>
    <dgm:cxn modelId="{D606E68B-BF7E-4D20-ADAF-3FF27D606EBE}" type="presOf" srcId="{A8648F65-5CC9-4511-B08D-BFA7B09F8F0F}" destId="{97A5694F-60BE-468B-A017-7788400540C2}" srcOrd="0" destOrd="0" presId="urn:microsoft.com/office/officeart/2005/8/layout/orgChart1"/>
    <dgm:cxn modelId="{7B4B7B24-BA61-41DB-868B-555E56529A70}" type="presOf" srcId="{FBA84205-D912-4DA6-9B3B-156E9058201A}" destId="{17DD90D3-DC75-4E1B-86FB-56D896EA319C}" srcOrd="1" destOrd="0" presId="urn:microsoft.com/office/officeart/2005/8/layout/orgChart1"/>
    <dgm:cxn modelId="{D419D40A-1A73-4B56-83D4-1859B2A03FAA}" srcId="{B0F009C4-B59A-4EAE-B059-8E2422485843}" destId="{2C1870A8-D96E-4766-A2F8-9D6AB7C6868C}" srcOrd="0" destOrd="0" parTransId="{02CA8296-DDC4-432F-A863-33A432572345}" sibTransId="{C6E0B394-4357-4F5B-9EBE-B60352A7FF90}"/>
    <dgm:cxn modelId="{8D57E1F3-BFA1-4492-B6BE-A925B5504C22}" type="presOf" srcId="{284C44B9-7253-4C80-AEDC-C052202265A1}" destId="{99A32217-E95C-48BF-971D-F2EDE096C732}" srcOrd="1" destOrd="0" presId="urn:microsoft.com/office/officeart/2005/8/layout/orgChart1"/>
    <dgm:cxn modelId="{6A03BD7C-86BB-40E2-8873-78CDB9DC8568}" srcId="{284C44B9-7253-4C80-AEDC-C052202265A1}" destId="{95AD8C67-AC04-41D1-ACC8-E3DE9C323028}" srcOrd="0" destOrd="0" parTransId="{522283E2-99BD-4B5A-8008-72112E59328F}" sibTransId="{BE1897B4-FE0B-4ABE-BBC9-FDE7A239E233}"/>
    <dgm:cxn modelId="{E653CC7C-4446-4485-B86A-5303F1E5C29D}" type="presOf" srcId="{2698860C-2F30-420C-B5FD-297FB03E5EF7}" destId="{F53B8CE9-238C-46B3-B98B-3AA64BD31C64}" srcOrd="1" destOrd="0" presId="urn:microsoft.com/office/officeart/2005/8/layout/orgChart1"/>
    <dgm:cxn modelId="{49870C52-8FDA-46B7-8738-D3DCF942E411}" type="presOf" srcId="{84984944-0125-4252-BE13-1688D1C0FED9}" destId="{FB490849-7CDD-4A7C-9F93-7C6851C920BC}" srcOrd="0" destOrd="0" presId="urn:microsoft.com/office/officeart/2005/8/layout/orgChart1"/>
    <dgm:cxn modelId="{35778090-DC74-4BE6-B295-698802BDA06F}" srcId="{9C81F64E-3E01-4B0C-8FBE-5D6CA42C5E57}" destId="{2698860C-2F30-420C-B5FD-297FB03E5EF7}" srcOrd="0" destOrd="0" parTransId="{5F07DEBD-74AF-44C6-A1F9-2F0B16EE3E2A}" sibTransId="{BB608414-73F3-4204-B343-953461F91E8D}"/>
    <dgm:cxn modelId="{79DF2EFA-93A8-483A-95AF-7527E17FF776}" type="presOf" srcId="{B46D4C55-8B09-467F-A7A1-742EECE60CA5}" destId="{76980CCF-D5C5-493A-AC02-84F6DDCBD096}" srcOrd="0" destOrd="0" presId="urn:microsoft.com/office/officeart/2005/8/layout/orgChart1"/>
    <dgm:cxn modelId="{1AF26E27-8535-4F57-83B5-B84EB5A2B41E}" srcId="{95AD8C67-AC04-41D1-ACC8-E3DE9C323028}" destId="{EB9E75C2-126A-486C-8F54-0CC190E8E021}" srcOrd="0" destOrd="0" parTransId="{9ADDC3A9-D0EA-4B08-AFC9-1D479CDF1FE6}" sibTransId="{EFB1013B-C461-4D15-AEAB-4AFEEAF59DE3}"/>
    <dgm:cxn modelId="{1AFD973D-E384-457A-BAA9-E58507BBAEA5}" srcId="{7DD21D3E-CBEC-485A-A094-530E5627F820}" destId="{DC33F047-7DD6-498C-AC76-1B013F453DFF}" srcOrd="0" destOrd="0" parTransId="{F140C1F4-7A40-4678-9566-943DB6888EC5}" sibTransId="{A2258DC0-2F27-4C98-880B-41308B5D8D98}"/>
    <dgm:cxn modelId="{EB0D1A90-24D2-4EC8-A142-BF0957D0C12C}" type="presOf" srcId="{B746EFCD-6040-4BB9-82C2-6B758CE58E10}" destId="{117124C8-8143-43E2-9793-86883B7A5365}" srcOrd="0" destOrd="0" presId="urn:microsoft.com/office/officeart/2005/8/layout/orgChart1"/>
    <dgm:cxn modelId="{E9BA1A56-8066-4607-8DE3-5AE58554358D}" type="presOf" srcId="{26BFE737-7115-4A10-A2D5-3F88E23AE4E7}" destId="{BAED9EF5-4BE8-4F24-8E0F-F39CC082C798}" srcOrd="0" destOrd="0" presId="urn:microsoft.com/office/officeart/2005/8/layout/orgChart1"/>
    <dgm:cxn modelId="{5DA200F4-C291-4CF1-A940-F3BBD6719BC1}" srcId="{87D85BEB-BDC2-4041-B452-C9235A970E64}" destId="{B0F009C4-B59A-4EAE-B059-8E2422485843}" srcOrd="0" destOrd="0" parTransId="{3FFF30F9-929D-44D6-806E-E1687472F0B3}" sibTransId="{0AA2461A-F632-4F05-BEFF-C5918B6996D2}"/>
    <dgm:cxn modelId="{0A6F14FA-8A66-4D07-AAE8-4E4578F54007}" type="presOf" srcId="{493460C2-1987-49DC-B6AF-890B4F5C0468}" destId="{120CFB67-4ADF-4D25-A5D8-A8EE7042A34B}" srcOrd="0" destOrd="0" presId="urn:microsoft.com/office/officeart/2005/8/layout/orgChart1"/>
    <dgm:cxn modelId="{C965673F-CDD0-4C8B-8614-B8368D3C2094}" type="presOf" srcId="{84984944-0125-4252-BE13-1688D1C0FED9}" destId="{93E7E450-1F20-4151-B024-B24AF0BEAAAC}" srcOrd="1" destOrd="0" presId="urn:microsoft.com/office/officeart/2005/8/layout/orgChart1"/>
    <dgm:cxn modelId="{EFC5E05A-8A78-4AF5-95AC-39DBD58D868E}" type="presOf" srcId="{9C81F64E-3E01-4B0C-8FBE-5D6CA42C5E57}" destId="{673828A6-F777-4392-945E-C39EC8166460}" srcOrd="0" destOrd="0" presId="urn:microsoft.com/office/officeart/2005/8/layout/orgChart1"/>
    <dgm:cxn modelId="{23C72D5B-5BB3-440A-B2DF-0247ED6651BC}" type="presOf" srcId="{54933895-BCCA-423D-9D3A-35FEF147B5BF}" destId="{ED923BF3-A283-498A-8EB3-3FF97BA721C2}" srcOrd="0" destOrd="0" presId="urn:microsoft.com/office/officeart/2005/8/layout/orgChart1"/>
    <dgm:cxn modelId="{49D404F4-5161-42F1-BD37-BDBA990E5507}" srcId="{89891787-A989-4F9E-8686-2A81B5EA45B4}" destId="{54933895-BCCA-423D-9D3A-35FEF147B5BF}" srcOrd="0" destOrd="0" parTransId="{F7A93471-7CEC-4EA1-9CB1-5D6764091A4D}" sibTransId="{D075FD6A-049D-4FAF-B165-ACEA2596F91A}"/>
    <dgm:cxn modelId="{A480D4DC-32BA-49AD-8B2A-A78ADCABAECA}" srcId="{A8648F65-5CC9-4511-B08D-BFA7B09F8F0F}" destId="{284C44B9-7253-4C80-AEDC-C052202265A1}" srcOrd="1" destOrd="0" parTransId="{184AE60E-13C0-45A3-BF8F-E7D525C64EA7}" sibTransId="{8F5339A5-2AFD-4D00-935D-30FEC350C450}"/>
    <dgm:cxn modelId="{6D0DEB43-D33B-4927-8462-4172834DAC09}" srcId="{B5D0CFC4-50E0-47F1-91B9-02865C6F6094}" destId="{9C81F64E-3E01-4B0C-8FBE-5D6CA42C5E57}" srcOrd="0" destOrd="0" parTransId="{50DF547D-5664-443C-96D6-194A201D149B}" sibTransId="{DB7AD500-2FCF-4C61-BF21-B959287BA218}"/>
    <dgm:cxn modelId="{FB9BCD05-DFCD-4ACE-9D23-3BDBD6822734}" type="presOf" srcId="{2381D0F6-3214-4483-8082-431D7A37B9F7}" destId="{A5E9A4C7-47B6-4CAD-8C34-AAF9CEB3EBCE}" srcOrd="0" destOrd="0" presId="urn:microsoft.com/office/officeart/2005/8/layout/orgChart1"/>
    <dgm:cxn modelId="{CF260E62-EB2E-4F4D-B627-1A6306B87EB6}" srcId="{DC33F047-7DD6-498C-AC76-1B013F453DFF}" destId="{493460C2-1987-49DC-B6AF-890B4F5C0468}" srcOrd="0" destOrd="0" parTransId="{DDB3D080-0220-4B7F-8C31-971AB02E0F65}" sibTransId="{6D672F53-C456-498A-A3DF-9882A9907852}"/>
    <dgm:cxn modelId="{84C384C2-3F38-4161-8B61-426FC0FF6F68}" type="presOf" srcId="{F08F460E-C258-4FF1-8D0B-3D0DBFD4775E}" destId="{30BCE842-0443-4215-BC22-5C2892773969}" srcOrd="0" destOrd="0" presId="urn:microsoft.com/office/officeart/2005/8/layout/orgChart1"/>
    <dgm:cxn modelId="{88A2B518-C684-476E-BC8E-0361A49B28D3}" type="presOf" srcId="{FBAD9B59-D872-4B57-87C8-A696932D8CAF}" destId="{285C8CAF-5E39-4D89-8A54-5E42806446A6}" srcOrd="0" destOrd="0" presId="urn:microsoft.com/office/officeart/2005/8/layout/orgChart1"/>
    <dgm:cxn modelId="{0294CDBC-60E1-4F5C-BEDF-DFAC1638F282}" srcId="{FBA84205-D912-4DA6-9B3B-156E9058201A}" destId="{9208D10A-C31D-4CBD-BCA1-BE26EDDD513F}" srcOrd="0" destOrd="0" parTransId="{68515EB8-58E7-41E4-BA88-85CD42BEADB7}" sibTransId="{55DCBC51-5824-4882-9344-EBACC0D04852}"/>
    <dgm:cxn modelId="{73365344-8F49-488A-B3BB-ABAFDEF696EF}" srcId="{A8648F65-5CC9-4511-B08D-BFA7B09F8F0F}" destId="{84984944-0125-4252-BE13-1688D1C0FED9}" srcOrd="0" destOrd="0" parTransId="{B46D4C55-8B09-467F-A7A1-742EECE60CA5}" sibTransId="{54F9BAD9-CF71-44F5-9587-149AFDCFAEBC}"/>
    <dgm:cxn modelId="{0AF85A1E-FE13-42A6-B7A9-62675E0F7DED}" type="presOf" srcId="{5F07DEBD-74AF-44C6-A1F9-2F0B16EE3E2A}" destId="{32025DB1-1229-4BCF-B905-3C7FD3B2C4C0}" srcOrd="0" destOrd="0" presId="urn:microsoft.com/office/officeart/2005/8/layout/orgChart1"/>
    <dgm:cxn modelId="{0FB8E153-AF4E-49A2-8A06-E680A1F90DCA}" type="presOf" srcId="{FF0673E7-1D3A-4C50-AB9F-6C661EC00AC4}" destId="{B4FE2F02-13F1-44EE-AADA-3D6958B76230}" srcOrd="0" destOrd="0" presId="urn:microsoft.com/office/officeart/2005/8/layout/orgChart1"/>
    <dgm:cxn modelId="{F2FA2E51-1825-423E-B5DC-F11855136764}" type="presOf" srcId="{7DD21D3E-CBEC-485A-A094-530E5627F820}" destId="{C73F8754-D404-4B60-B52C-F269D2A22208}" srcOrd="0" destOrd="0" presId="urn:microsoft.com/office/officeart/2005/8/layout/orgChart1"/>
    <dgm:cxn modelId="{4FB3D05A-5D63-4F72-B113-DA2F4D213592}" type="presOf" srcId="{B5D0CFC4-50E0-47F1-91B9-02865C6F6094}" destId="{3D940AEA-88B1-4A90-A210-E6473BF02113}" srcOrd="0" destOrd="0" presId="urn:microsoft.com/office/officeart/2005/8/layout/orgChart1"/>
    <dgm:cxn modelId="{47780D1C-3DA9-4399-92D7-38F09AFF6E31}" type="presOf" srcId="{3FFF30F9-929D-44D6-806E-E1687472F0B3}" destId="{A6C7EA95-F113-4308-B85C-4AA17269EF9C}" srcOrd="0" destOrd="0" presId="urn:microsoft.com/office/officeart/2005/8/layout/orgChart1"/>
    <dgm:cxn modelId="{7298A965-0DCC-4A05-BE88-41D062FA5EC5}" srcId="{0871485E-E8A6-4821-9EC4-200EE3CA9B37}" destId="{A8648F65-5CC9-4511-B08D-BFA7B09F8F0F}" srcOrd="0" destOrd="0" parTransId="{55EBEBBF-880E-411A-A90A-4B6F30CF0D4A}" sibTransId="{DBADA7BA-D3F9-4F0B-BAE5-4353E251A827}"/>
    <dgm:cxn modelId="{A66F6DC6-6F24-49CD-B8BA-C81CECD51937}" type="presOf" srcId="{DDB3D080-0220-4B7F-8C31-971AB02E0F65}" destId="{88F2CD99-A396-4663-B0B1-FD32F9FFCA7A}" srcOrd="0" destOrd="0" presId="urn:microsoft.com/office/officeart/2005/8/layout/orgChart1"/>
    <dgm:cxn modelId="{6465437D-CEDC-4D8D-AE32-063F6D548844}" type="presOf" srcId="{4966C197-82AB-4D3F-891C-AE8A1D558A7E}" destId="{FF97F97E-8861-46C8-B12F-A8198A3ACE47}" srcOrd="0" destOrd="0" presId="urn:microsoft.com/office/officeart/2005/8/layout/orgChart1"/>
    <dgm:cxn modelId="{E295EC98-ECAA-45CB-BA38-B89E1E7EDE23}" srcId="{284C44B9-7253-4C80-AEDC-C052202265A1}" destId="{C0C2C38E-83BA-4E9B-B283-6AF150ABCEF4}" srcOrd="1" destOrd="0" parTransId="{5607C324-83A6-4ADA-B264-135B64242722}" sibTransId="{D7795FC8-B605-4EF2-9897-6A36D791E794}"/>
    <dgm:cxn modelId="{AB0373F3-EE2F-484D-8657-E442FF634B65}" type="presOf" srcId="{9208D10A-C31D-4CBD-BCA1-BE26EDDD513F}" destId="{14728C4D-FD0F-4108-9F87-6B162CDC9626}" srcOrd="1" destOrd="0" presId="urn:microsoft.com/office/officeart/2005/8/layout/orgChart1"/>
    <dgm:cxn modelId="{30FF59A7-FD2B-4077-B070-75896ACC1340}" type="presOf" srcId="{F140C1F4-7A40-4678-9566-943DB6888EC5}" destId="{CA5D0BCB-1907-4118-A890-D761E4897B8C}" srcOrd="0" destOrd="0" presId="urn:microsoft.com/office/officeart/2005/8/layout/orgChart1"/>
    <dgm:cxn modelId="{EA1E0B02-0822-4E92-BB6A-CCFF1AF29611}" type="presOf" srcId="{77B11941-0D81-45F8-97D1-F9E53160C363}" destId="{95325AA9-2C6C-49EF-B229-F72A75A8C672}" srcOrd="0" destOrd="0" presId="urn:microsoft.com/office/officeart/2005/8/layout/orgChart1"/>
    <dgm:cxn modelId="{866E2747-08A7-4DE3-A462-D482F3AC64DE}" type="presOf" srcId="{95AD8C67-AC04-41D1-ACC8-E3DE9C323028}" destId="{7BEB03F7-F408-4092-8E37-7E187114AAB2}" srcOrd="0" destOrd="0" presId="urn:microsoft.com/office/officeart/2005/8/layout/orgChart1"/>
    <dgm:cxn modelId="{54C82352-CA8E-43C9-9C9E-2C76F461053E}" type="presOf" srcId="{68515EB8-58E7-41E4-BA88-85CD42BEADB7}" destId="{D30F7A62-7A5A-4459-8580-B22C05FF600D}" srcOrd="0" destOrd="0" presId="urn:microsoft.com/office/officeart/2005/8/layout/orgChart1"/>
    <dgm:cxn modelId="{07B3C780-DE13-4A0B-A48D-0363D6E7D46C}" type="presOf" srcId="{77B11941-0D81-45F8-97D1-F9E53160C363}" destId="{83CC4661-D1FC-4D4D-B39F-E53B40922BA5}" srcOrd="1" destOrd="0" presId="urn:microsoft.com/office/officeart/2005/8/layout/orgChart1"/>
    <dgm:cxn modelId="{8872EC01-D9B1-48F5-9E39-202E95998A59}" type="presOf" srcId="{9208D10A-C31D-4CBD-BCA1-BE26EDDD513F}" destId="{10402727-8FCB-4814-A8C0-0148AA73C2C2}" srcOrd="0" destOrd="0" presId="urn:microsoft.com/office/officeart/2005/8/layout/orgChart1"/>
    <dgm:cxn modelId="{D131DF60-8F26-4913-9D61-96B19BE4E13C}" type="presOf" srcId="{C0C2C38E-83BA-4E9B-B283-6AF150ABCEF4}" destId="{0AC08E42-3BBA-4E1E-A4EA-BD36B3B090CC}" srcOrd="1" destOrd="0" presId="urn:microsoft.com/office/officeart/2005/8/layout/orgChart1"/>
    <dgm:cxn modelId="{D62BE464-8DD7-4D21-A548-CAB08B5CE78A}" type="presOf" srcId="{184AE60E-13C0-45A3-BF8F-E7D525C64EA7}" destId="{A92A8CC6-6D16-4A92-B019-996E7DE076E4}" srcOrd="0" destOrd="0" presId="urn:microsoft.com/office/officeart/2005/8/layout/orgChart1"/>
    <dgm:cxn modelId="{BF95E740-F962-403A-97B1-B51F39C80A0F}" type="presOf" srcId="{50DF547D-5664-443C-96D6-194A201D149B}" destId="{CEE5FB9F-4442-48FC-B9C3-5C87B974ADF0}" srcOrd="0" destOrd="0" presId="urn:microsoft.com/office/officeart/2005/8/layout/orgChart1"/>
    <dgm:cxn modelId="{A6EFD329-4773-4281-AB25-C889A73FA704}" type="presOf" srcId="{2C1870A8-D96E-4766-A2F8-9D6AB7C6868C}" destId="{EECE0675-049D-4684-8AAF-52807F1DEAF3}" srcOrd="0" destOrd="0" presId="urn:microsoft.com/office/officeart/2005/8/layout/orgChart1"/>
    <dgm:cxn modelId="{CC99CEE4-387C-4D84-BE93-AE60409C9291}" srcId="{A8648F65-5CC9-4511-B08D-BFA7B09F8F0F}" destId="{7DD21D3E-CBEC-485A-A094-530E5627F820}" srcOrd="4" destOrd="0" parTransId="{B746EFCD-6040-4BB9-82C2-6B758CE58E10}" sibTransId="{E1BD3C9A-E9F1-4B3C-A08C-14E17A178B89}"/>
    <dgm:cxn modelId="{005A32DE-7630-4095-8A91-245B99DE81EA}" type="presOf" srcId="{C0C2C38E-83BA-4E9B-B283-6AF150ABCEF4}" destId="{1707496E-B422-4884-936F-91C1F1ACF6FF}" srcOrd="0" destOrd="0" presId="urn:microsoft.com/office/officeart/2005/8/layout/orgChart1"/>
    <dgm:cxn modelId="{3C6A4DE2-4EF1-4C00-8C2E-8AA2DEAC4CE2}" type="presOf" srcId="{EB9E75C2-126A-486C-8F54-0CC190E8E021}" destId="{7AA76D84-B15C-4731-A75D-78E9B9DF1172}" srcOrd="0" destOrd="0" presId="urn:microsoft.com/office/officeart/2005/8/layout/orgChart1"/>
    <dgm:cxn modelId="{20F4E41F-EB24-4CA7-AFD1-1CDAA2F7618F}" type="presOf" srcId="{26BFE737-7115-4A10-A2D5-3F88E23AE4E7}" destId="{3D3B0893-2D92-4E38-894E-63E70F6EBCCB}" srcOrd="1" destOrd="0" presId="urn:microsoft.com/office/officeart/2005/8/layout/orgChart1"/>
    <dgm:cxn modelId="{95CED00B-C9A1-4267-94C8-3FD6D9EDF01C}" srcId="{26BFE737-7115-4A10-A2D5-3F88E23AE4E7}" destId="{77B11941-0D81-45F8-97D1-F9E53160C363}" srcOrd="1" destOrd="0" parTransId="{977906A4-70E8-4289-8200-3E1A9EC88B7F}" sibTransId="{DFDDAA75-3D24-413A-B57D-511FC370DFF2}"/>
    <dgm:cxn modelId="{9D5E9469-10DE-4A21-A12D-41EEB598F36C}" srcId="{84984944-0125-4252-BE13-1688D1C0FED9}" destId="{26BFE737-7115-4A10-A2D5-3F88E23AE4E7}" srcOrd="0" destOrd="0" parTransId="{949810FB-3DD5-4C86-AE97-BC48FC21AF99}" sibTransId="{6DE7E9C6-7BC6-4039-877C-CBAE7E6463C9}"/>
    <dgm:cxn modelId="{A06540E4-67F4-472F-9276-C974485DAAC3}" srcId="{C0C2C38E-83BA-4E9B-B283-6AF150ABCEF4}" destId="{FBAD9B59-D872-4B57-87C8-A696932D8CAF}" srcOrd="0" destOrd="0" parTransId="{8D9C1C51-9603-4237-9C91-DDD6CE6475D7}" sibTransId="{9E24C3EC-313C-4F7D-84CD-8B74EBD715C6}"/>
    <dgm:cxn modelId="{4DC14400-3845-4C68-AF09-604D25D20224}" type="presOf" srcId="{95AD8C67-AC04-41D1-ACC8-E3DE9C323028}" destId="{048BFF83-AD8C-42B0-A552-F31A3AC0147E}" srcOrd="1" destOrd="0" presId="urn:microsoft.com/office/officeart/2005/8/layout/orgChart1"/>
    <dgm:cxn modelId="{083304C4-B9C0-4382-99AE-94C7E68FA886}" type="presOf" srcId="{87D85BEB-BDC2-4041-B452-C9235A970E64}" destId="{49FB33D0-BBFD-4588-8166-B74333C8A6F8}" srcOrd="1" destOrd="0" presId="urn:microsoft.com/office/officeart/2005/8/layout/orgChart1"/>
    <dgm:cxn modelId="{14E33068-9461-49F9-A577-593BB30F05E9}" type="presOf" srcId="{87D85BEB-BDC2-4041-B452-C9235A970E64}" destId="{B3E6E57D-536A-47BC-8050-958AF7CB2F02}" srcOrd="0" destOrd="0" presId="urn:microsoft.com/office/officeart/2005/8/layout/orgChart1"/>
    <dgm:cxn modelId="{DFE319C5-FFAF-4145-AA21-CF7CB2367C8B}" type="presOf" srcId="{5607C324-83A6-4ADA-B264-135B64242722}" destId="{74220E87-5EE2-49DC-B0C3-3B47527EF384}" srcOrd="0" destOrd="0" presId="urn:microsoft.com/office/officeart/2005/8/layout/orgChart1"/>
    <dgm:cxn modelId="{DE93B527-776D-43FA-BD6C-2D936AB20E8F}" type="presOf" srcId="{54933895-BCCA-423D-9D3A-35FEF147B5BF}" destId="{3D2A1EEB-F75C-4885-B939-F69EF09DB168}" srcOrd="1" destOrd="0" presId="urn:microsoft.com/office/officeart/2005/8/layout/orgChart1"/>
    <dgm:cxn modelId="{3507261C-FC7E-4F62-ACCF-E80E9B0B0ED7}" type="presOf" srcId="{0871485E-E8A6-4821-9EC4-200EE3CA9B37}" destId="{0C5E36A5-733B-4784-B6CF-4D475CAC5DBB}" srcOrd="0" destOrd="0" presId="urn:microsoft.com/office/officeart/2005/8/layout/orgChart1"/>
    <dgm:cxn modelId="{698CA087-D268-4425-B235-ADF62F1E2A86}" type="presOf" srcId="{9C81F64E-3E01-4B0C-8FBE-5D6CA42C5E57}" destId="{737823EC-B2E4-4652-9D6C-554CD7D54D42}" srcOrd="1" destOrd="0" presId="urn:microsoft.com/office/officeart/2005/8/layout/orgChart1"/>
    <dgm:cxn modelId="{E796DE90-D7DE-411E-9BC6-737BD32B5801}" type="presOf" srcId="{02CA8296-DDC4-432F-A863-33A432572345}" destId="{09FB0A5D-F174-4806-B9EA-1F09D428A038}" srcOrd="0" destOrd="0" presId="urn:microsoft.com/office/officeart/2005/8/layout/orgChart1"/>
    <dgm:cxn modelId="{F5DA51A2-377E-4338-987D-206853C60094}" type="presOf" srcId="{4966C197-82AB-4D3F-891C-AE8A1D558A7E}" destId="{21D0C00F-9A3E-4726-AF52-46E0A7B8B91A}" srcOrd="1" destOrd="0" presId="urn:microsoft.com/office/officeart/2005/8/layout/orgChart1"/>
    <dgm:cxn modelId="{3B2783DA-F480-48D4-83E6-A12DBF7F8921}" type="presParOf" srcId="{0C5E36A5-733B-4784-B6CF-4D475CAC5DBB}" destId="{48614A72-C5B7-4C9F-BE4C-761827E1AA38}" srcOrd="0" destOrd="0" presId="urn:microsoft.com/office/officeart/2005/8/layout/orgChart1"/>
    <dgm:cxn modelId="{51BD3E74-0479-46F9-B58F-D86C1057AE0E}" type="presParOf" srcId="{48614A72-C5B7-4C9F-BE4C-761827E1AA38}" destId="{9A3ECF02-25A0-4100-9AC7-BB8B3949C339}" srcOrd="0" destOrd="0" presId="urn:microsoft.com/office/officeart/2005/8/layout/orgChart1"/>
    <dgm:cxn modelId="{C5DEC722-32E3-43D4-B86E-E779147FFCD4}" type="presParOf" srcId="{9A3ECF02-25A0-4100-9AC7-BB8B3949C339}" destId="{97A5694F-60BE-468B-A017-7788400540C2}" srcOrd="0" destOrd="0" presId="urn:microsoft.com/office/officeart/2005/8/layout/orgChart1"/>
    <dgm:cxn modelId="{EDA3CC40-8E0C-471C-86D2-6A5EAC213BBF}" type="presParOf" srcId="{9A3ECF02-25A0-4100-9AC7-BB8B3949C339}" destId="{1C3329A3-CC05-47B0-B2E5-1268D59F4B70}" srcOrd="1" destOrd="0" presId="urn:microsoft.com/office/officeart/2005/8/layout/orgChart1"/>
    <dgm:cxn modelId="{081F80FD-5FA4-45DF-8CAD-FCA1F4D87478}" type="presParOf" srcId="{48614A72-C5B7-4C9F-BE4C-761827E1AA38}" destId="{43D841EF-A99E-4D97-A206-B23ED4F6CCF5}" srcOrd="1" destOrd="0" presId="urn:microsoft.com/office/officeart/2005/8/layout/orgChart1"/>
    <dgm:cxn modelId="{3D2BBD26-9B4F-495A-B497-D09BB1F72926}" type="presParOf" srcId="{43D841EF-A99E-4D97-A206-B23ED4F6CCF5}" destId="{76980CCF-D5C5-493A-AC02-84F6DDCBD096}" srcOrd="0" destOrd="0" presId="urn:microsoft.com/office/officeart/2005/8/layout/orgChart1"/>
    <dgm:cxn modelId="{26F0A9CA-84F4-4CA1-B65E-ADB96F9F9962}" type="presParOf" srcId="{43D841EF-A99E-4D97-A206-B23ED4F6CCF5}" destId="{3292B424-3AAA-445C-BD60-4CEB7408CF4F}" srcOrd="1" destOrd="0" presId="urn:microsoft.com/office/officeart/2005/8/layout/orgChart1"/>
    <dgm:cxn modelId="{487C1F88-7B1C-4155-B911-AA8E76BAD357}" type="presParOf" srcId="{3292B424-3AAA-445C-BD60-4CEB7408CF4F}" destId="{7A64634B-E1B1-4A85-A740-5A593AA85CDB}" srcOrd="0" destOrd="0" presId="urn:microsoft.com/office/officeart/2005/8/layout/orgChart1"/>
    <dgm:cxn modelId="{9F0EEEE3-A78B-493D-AD65-8843EABDBB82}" type="presParOf" srcId="{7A64634B-E1B1-4A85-A740-5A593AA85CDB}" destId="{FB490849-7CDD-4A7C-9F93-7C6851C920BC}" srcOrd="0" destOrd="0" presId="urn:microsoft.com/office/officeart/2005/8/layout/orgChart1"/>
    <dgm:cxn modelId="{2D843C1D-AA41-42A0-8EAB-2633CFE77D53}" type="presParOf" srcId="{7A64634B-E1B1-4A85-A740-5A593AA85CDB}" destId="{93E7E450-1F20-4151-B024-B24AF0BEAAAC}" srcOrd="1" destOrd="0" presId="urn:microsoft.com/office/officeart/2005/8/layout/orgChart1"/>
    <dgm:cxn modelId="{87362550-24B3-4774-A11B-412763E2E1C5}" type="presParOf" srcId="{3292B424-3AAA-445C-BD60-4CEB7408CF4F}" destId="{CA9EFD8E-9D1D-4791-9EFF-7E6D22D7DAF9}" srcOrd="1" destOrd="0" presId="urn:microsoft.com/office/officeart/2005/8/layout/orgChart1"/>
    <dgm:cxn modelId="{4E063B00-A692-4AFE-99C9-DF94ABACADB0}" type="presParOf" srcId="{CA9EFD8E-9D1D-4791-9EFF-7E6D22D7DAF9}" destId="{C4DF976D-18FF-4A75-AB5B-CF5A50895BE1}" srcOrd="0" destOrd="0" presId="urn:microsoft.com/office/officeart/2005/8/layout/orgChart1"/>
    <dgm:cxn modelId="{5CB88832-3D6D-459A-B21A-4C31B7ADDAF6}" type="presParOf" srcId="{CA9EFD8E-9D1D-4791-9EFF-7E6D22D7DAF9}" destId="{0BD71F86-2641-4812-A467-CA6BB3FED887}" srcOrd="1" destOrd="0" presId="urn:microsoft.com/office/officeart/2005/8/layout/orgChart1"/>
    <dgm:cxn modelId="{241B031B-1A2E-41FA-A42B-FAC0856623BC}" type="presParOf" srcId="{0BD71F86-2641-4812-A467-CA6BB3FED887}" destId="{343F0AB5-34EC-47D8-8808-12ACED74A26E}" srcOrd="0" destOrd="0" presId="urn:microsoft.com/office/officeart/2005/8/layout/orgChart1"/>
    <dgm:cxn modelId="{F3295AED-4291-4F8C-A86F-796A05886C01}" type="presParOf" srcId="{343F0AB5-34EC-47D8-8808-12ACED74A26E}" destId="{BAED9EF5-4BE8-4F24-8E0F-F39CC082C798}" srcOrd="0" destOrd="0" presId="urn:microsoft.com/office/officeart/2005/8/layout/orgChart1"/>
    <dgm:cxn modelId="{6BAEF446-8C33-4F3B-A379-CAA6E10110B3}" type="presParOf" srcId="{343F0AB5-34EC-47D8-8808-12ACED74A26E}" destId="{3D3B0893-2D92-4E38-894E-63E70F6EBCCB}" srcOrd="1" destOrd="0" presId="urn:microsoft.com/office/officeart/2005/8/layout/orgChart1"/>
    <dgm:cxn modelId="{3A6955E1-537D-42A8-BED1-A19C4FCA8CE0}" type="presParOf" srcId="{0BD71F86-2641-4812-A467-CA6BB3FED887}" destId="{BD1DD387-25F4-4FA4-B4CC-88136B090BE0}" srcOrd="1" destOrd="0" presId="urn:microsoft.com/office/officeart/2005/8/layout/orgChart1"/>
    <dgm:cxn modelId="{6AC49B1E-1E90-4617-9D3B-166CF068E709}" type="presParOf" srcId="{BD1DD387-25F4-4FA4-B4CC-88136B090BE0}" destId="{1D10EE01-5384-48F5-A4DF-3FAF58AA7E74}" srcOrd="0" destOrd="0" presId="urn:microsoft.com/office/officeart/2005/8/layout/orgChart1"/>
    <dgm:cxn modelId="{2737E14E-007B-4051-AB2E-6EFD53E70785}" type="presParOf" srcId="{BD1DD387-25F4-4FA4-B4CC-88136B090BE0}" destId="{B10677E1-F561-47A0-9DEE-AB6270841DAD}" srcOrd="1" destOrd="0" presId="urn:microsoft.com/office/officeart/2005/8/layout/orgChart1"/>
    <dgm:cxn modelId="{1767559F-F46B-4C22-84CB-13F218D1A4A9}" type="presParOf" srcId="{B10677E1-F561-47A0-9DEE-AB6270841DAD}" destId="{56BFCC36-C249-4B12-8506-28D5BAB271CD}" srcOrd="0" destOrd="0" presId="urn:microsoft.com/office/officeart/2005/8/layout/orgChart1"/>
    <dgm:cxn modelId="{A27EC66B-F0FD-4CE6-9DA2-0129A900A4EB}" type="presParOf" srcId="{56BFCC36-C249-4B12-8506-28D5BAB271CD}" destId="{FF97F97E-8861-46C8-B12F-A8198A3ACE47}" srcOrd="0" destOrd="0" presId="urn:microsoft.com/office/officeart/2005/8/layout/orgChart1"/>
    <dgm:cxn modelId="{687DF21C-9E0C-4951-8913-E47D734923CA}" type="presParOf" srcId="{56BFCC36-C249-4B12-8506-28D5BAB271CD}" destId="{21D0C00F-9A3E-4726-AF52-46E0A7B8B91A}" srcOrd="1" destOrd="0" presId="urn:microsoft.com/office/officeart/2005/8/layout/orgChart1"/>
    <dgm:cxn modelId="{3044B7C2-2575-433D-BC31-41522FD2A693}" type="presParOf" srcId="{B10677E1-F561-47A0-9DEE-AB6270841DAD}" destId="{70026BB0-DE49-44EF-9E81-1A5A7EA85009}" srcOrd="1" destOrd="0" presId="urn:microsoft.com/office/officeart/2005/8/layout/orgChart1"/>
    <dgm:cxn modelId="{4D42ABAD-5480-46EE-B1AF-3929929BE066}" type="presParOf" srcId="{B10677E1-F561-47A0-9DEE-AB6270841DAD}" destId="{E778C7AB-000F-47B2-848D-CAE2D38E7819}" srcOrd="2" destOrd="0" presId="urn:microsoft.com/office/officeart/2005/8/layout/orgChart1"/>
    <dgm:cxn modelId="{AE5EFEEE-0414-4EAF-A0FF-24934828B894}" type="presParOf" srcId="{BD1DD387-25F4-4FA4-B4CC-88136B090BE0}" destId="{AD0E21CA-5A32-4891-B9E6-3CEC61D6C3F2}" srcOrd="2" destOrd="0" presId="urn:microsoft.com/office/officeart/2005/8/layout/orgChart1"/>
    <dgm:cxn modelId="{0B1E3888-DEF1-450D-AF5B-4BB8C52F3A50}" type="presParOf" srcId="{BD1DD387-25F4-4FA4-B4CC-88136B090BE0}" destId="{4B39CBBC-1042-4353-866A-ADADB32BBE3F}" srcOrd="3" destOrd="0" presId="urn:microsoft.com/office/officeart/2005/8/layout/orgChart1"/>
    <dgm:cxn modelId="{E26F0491-D453-4CEF-A0F1-FB23BD983BA7}" type="presParOf" srcId="{4B39CBBC-1042-4353-866A-ADADB32BBE3F}" destId="{6766002E-F901-42A0-9E11-CD0F5CF8FC65}" srcOrd="0" destOrd="0" presId="urn:microsoft.com/office/officeart/2005/8/layout/orgChart1"/>
    <dgm:cxn modelId="{E0A8E8EB-2CDE-492C-AAFE-4C20F7FEA24E}" type="presParOf" srcId="{6766002E-F901-42A0-9E11-CD0F5CF8FC65}" destId="{95325AA9-2C6C-49EF-B229-F72A75A8C672}" srcOrd="0" destOrd="0" presId="urn:microsoft.com/office/officeart/2005/8/layout/orgChart1"/>
    <dgm:cxn modelId="{5B96A4FB-FFB6-417C-A378-6CCF675B5318}" type="presParOf" srcId="{6766002E-F901-42A0-9E11-CD0F5CF8FC65}" destId="{83CC4661-D1FC-4D4D-B39F-E53B40922BA5}" srcOrd="1" destOrd="0" presId="urn:microsoft.com/office/officeart/2005/8/layout/orgChart1"/>
    <dgm:cxn modelId="{55DF7D80-B92C-4A94-85FF-9E3941930E5D}" type="presParOf" srcId="{4B39CBBC-1042-4353-866A-ADADB32BBE3F}" destId="{BD35DB4C-D4F5-40E0-9848-E410AFE154B1}" srcOrd="1" destOrd="0" presId="urn:microsoft.com/office/officeart/2005/8/layout/orgChart1"/>
    <dgm:cxn modelId="{48009069-570A-481C-9D7A-EB7587D3B470}" type="presParOf" srcId="{4B39CBBC-1042-4353-866A-ADADB32BBE3F}" destId="{5BD20321-75FC-4B2F-B4D3-A4BB8CB2BDC2}" srcOrd="2" destOrd="0" presId="urn:microsoft.com/office/officeart/2005/8/layout/orgChart1"/>
    <dgm:cxn modelId="{83D2FB2A-DE06-49F5-8D28-A72E5A39FB93}" type="presParOf" srcId="{0BD71F86-2641-4812-A467-CA6BB3FED887}" destId="{8BBFDC86-9170-43A0-B39F-F2088DE1661A}" srcOrd="2" destOrd="0" presId="urn:microsoft.com/office/officeart/2005/8/layout/orgChart1"/>
    <dgm:cxn modelId="{16DAB67F-F1A9-469A-9DDF-9AFFF9246D6D}" type="presParOf" srcId="{CA9EFD8E-9D1D-4791-9EFF-7E6D22D7DAF9}" destId="{A5E9A4C7-47B6-4CAD-8C34-AAF9CEB3EBCE}" srcOrd="2" destOrd="0" presId="urn:microsoft.com/office/officeart/2005/8/layout/orgChart1"/>
    <dgm:cxn modelId="{20964D2E-AC7A-4DC8-BE79-EF015E429782}" type="presParOf" srcId="{CA9EFD8E-9D1D-4791-9EFF-7E6D22D7DAF9}" destId="{B6C480A7-0FF0-45C2-9D0B-BBA9D9B3813F}" srcOrd="3" destOrd="0" presId="urn:microsoft.com/office/officeart/2005/8/layout/orgChart1"/>
    <dgm:cxn modelId="{39909781-C5BB-479B-97A8-491790AC32AF}" type="presParOf" srcId="{B6C480A7-0FF0-45C2-9D0B-BBA9D9B3813F}" destId="{DCCCD0E0-68A4-4CE7-A518-F83F80D7C4A8}" srcOrd="0" destOrd="0" presId="urn:microsoft.com/office/officeart/2005/8/layout/orgChart1"/>
    <dgm:cxn modelId="{BCDCE6CF-C1A0-4E5A-81E5-3FAA753A6F31}" type="presParOf" srcId="{DCCCD0E0-68A4-4CE7-A518-F83F80D7C4A8}" destId="{238009AC-39BB-4B73-9838-57442ED8D269}" srcOrd="0" destOrd="0" presId="urn:microsoft.com/office/officeart/2005/8/layout/orgChart1"/>
    <dgm:cxn modelId="{52AE2EF9-7352-4D5A-B052-75F250C18A68}" type="presParOf" srcId="{DCCCD0E0-68A4-4CE7-A518-F83F80D7C4A8}" destId="{17DD90D3-DC75-4E1B-86FB-56D896EA319C}" srcOrd="1" destOrd="0" presId="urn:microsoft.com/office/officeart/2005/8/layout/orgChart1"/>
    <dgm:cxn modelId="{264C62FE-9CAA-41AA-8E9F-179FD5693838}" type="presParOf" srcId="{B6C480A7-0FF0-45C2-9D0B-BBA9D9B3813F}" destId="{EC379E8A-8FA0-4B16-8B4A-B2F92897B00F}" srcOrd="1" destOrd="0" presId="urn:microsoft.com/office/officeart/2005/8/layout/orgChart1"/>
    <dgm:cxn modelId="{D659A257-DDAB-4E73-9CDE-A283AD013EA6}" type="presParOf" srcId="{EC379E8A-8FA0-4B16-8B4A-B2F92897B00F}" destId="{D30F7A62-7A5A-4459-8580-B22C05FF600D}" srcOrd="0" destOrd="0" presId="urn:microsoft.com/office/officeart/2005/8/layout/orgChart1"/>
    <dgm:cxn modelId="{EA7AF568-DE8F-46E8-94B5-30D305E28B2B}" type="presParOf" srcId="{EC379E8A-8FA0-4B16-8B4A-B2F92897B00F}" destId="{7D743C5E-FA00-4861-914B-07A50104C917}" srcOrd="1" destOrd="0" presId="urn:microsoft.com/office/officeart/2005/8/layout/orgChart1"/>
    <dgm:cxn modelId="{89C325E1-CA90-4282-95EB-765B10F33159}" type="presParOf" srcId="{7D743C5E-FA00-4861-914B-07A50104C917}" destId="{FDD6EF15-8768-452C-B76D-425795C0296B}" srcOrd="0" destOrd="0" presId="urn:microsoft.com/office/officeart/2005/8/layout/orgChart1"/>
    <dgm:cxn modelId="{4C6D5439-9BAD-469B-A33E-743578BCE1A0}" type="presParOf" srcId="{FDD6EF15-8768-452C-B76D-425795C0296B}" destId="{10402727-8FCB-4814-A8C0-0148AA73C2C2}" srcOrd="0" destOrd="0" presId="urn:microsoft.com/office/officeart/2005/8/layout/orgChart1"/>
    <dgm:cxn modelId="{7AC7BA88-C280-4F62-86E1-865A3A600EB7}" type="presParOf" srcId="{FDD6EF15-8768-452C-B76D-425795C0296B}" destId="{14728C4D-FD0F-4108-9F87-6B162CDC9626}" srcOrd="1" destOrd="0" presId="urn:microsoft.com/office/officeart/2005/8/layout/orgChart1"/>
    <dgm:cxn modelId="{7998ADF2-A0A2-4759-A6B2-3B8D2D02C6A9}" type="presParOf" srcId="{7D743C5E-FA00-4861-914B-07A50104C917}" destId="{4EE28CEE-A2CD-49F1-9748-976B3FBA40D2}" srcOrd="1" destOrd="0" presId="urn:microsoft.com/office/officeart/2005/8/layout/orgChart1"/>
    <dgm:cxn modelId="{50F1FAF2-9BC6-4989-8967-4212B7D2B9CB}" type="presParOf" srcId="{7D743C5E-FA00-4861-914B-07A50104C917}" destId="{84C10EFF-E38A-4290-B234-8033766C3ECE}" srcOrd="2" destOrd="0" presId="urn:microsoft.com/office/officeart/2005/8/layout/orgChart1"/>
    <dgm:cxn modelId="{E629A4C5-C0B2-49BA-9898-F929142275A7}" type="presParOf" srcId="{B6C480A7-0FF0-45C2-9D0B-BBA9D9B3813F}" destId="{4B0BD586-A5DC-4AD9-BB88-E90C9F22A917}" srcOrd="2" destOrd="0" presId="urn:microsoft.com/office/officeart/2005/8/layout/orgChart1"/>
    <dgm:cxn modelId="{5DA9352F-C794-4D4A-AD0C-1EDFEC4741DA}" type="presParOf" srcId="{3292B424-3AAA-445C-BD60-4CEB7408CF4F}" destId="{CE4B5444-D4AA-4B6B-A1DD-97897D0FA673}" srcOrd="2" destOrd="0" presId="urn:microsoft.com/office/officeart/2005/8/layout/orgChart1"/>
    <dgm:cxn modelId="{617602D2-6D12-42C7-94EB-A3F191B516E7}" type="presParOf" srcId="{43D841EF-A99E-4D97-A206-B23ED4F6CCF5}" destId="{A92A8CC6-6D16-4A92-B019-996E7DE076E4}" srcOrd="2" destOrd="0" presId="urn:microsoft.com/office/officeart/2005/8/layout/orgChart1"/>
    <dgm:cxn modelId="{AFEE798B-838A-494A-9663-51CAC52196EC}" type="presParOf" srcId="{43D841EF-A99E-4D97-A206-B23ED4F6CCF5}" destId="{53FF23B1-AB29-43B4-8C47-160C7F8D5F0C}" srcOrd="3" destOrd="0" presId="urn:microsoft.com/office/officeart/2005/8/layout/orgChart1"/>
    <dgm:cxn modelId="{AA0C1398-C11A-40AF-B5C3-0808AC9B2C53}" type="presParOf" srcId="{53FF23B1-AB29-43B4-8C47-160C7F8D5F0C}" destId="{AE1B2BA6-C0D0-465A-905E-BEADEBFAF49A}" srcOrd="0" destOrd="0" presId="urn:microsoft.com/office/officeart/2005/8/layout/orgChart1"/>
    <dgm:cxn modelId="{C24870AA-8CE0-4BEE-9C22-B12E3A6E79FF}" type="presParOf" srcId="{AE1B2BA6-C0D0-465A-905E-BEADEBFAF49A}" destId="{DD4BFBBD-114E-41AB-81B1-BCE87ADBA70E}" srcOrd="0" destOrd="0" presId="urn:microsoft.com/office/officeart/2005/8/layout/orgChart1"/>
    <dgm:cxn modelId="{7F6A2164-4949-4AED-BA0F-7EB986537E39}" type="presParOf" srcId="{AE1B2BA6-C0D0-465A-905E-BEADEBFAF49A}" destId="{99A32217-E95C-48BF-971D-F2EDE096C732}" srcOrd="1" destOrd="0" presId="urn:microsoft.com/office/officeart/2005/8/layout/orgChart1"/>
    <dgm:cxn modelId="{56031B39-D343-43C6-A722-275040996C46}" type="presParOf" srcId="{53FF23B1-AB29-43B4-8C47-160C7F8D5F0C}" destId="{1A9B9A48-656D-4566-A6A6-44A39F385845}" srcOrd="1" destOrd="0" presId="urn:microsoft.com/office/officeart/2005/8/layout/orgChart1"/>
    <dgm:cxn modelId="{531F74D0-F606-4478-BB8B-CF73756A49F0}" type="presParOf" srcId="{1A9B9A48-656D-4566-A6A6-44A39F385845}" destId="{816CF4D5-3FCA-45D0-9F1C-2C0AEA4D99E8}" srcOrd="0" destOrd="0" presId="urn:microsoft.com/office/officeart/2005/8/layout/orgChart1"/>
    <dgm:cxn modelId="{A21F61C5-84C6-4FED-BD56-1D19ABBC4C08}" type="presParOf" srcId="{1A9B9A48-656D-4566-A6A6-44A39F385845}" destId="{2B7833F4-2E17-46C7-8BA6-2CB8E116F7F0}" srcOrd="1" destOrd="0" presId="urn:microsoft.com/office/officeart/2005/8/layout/orgChart1"/>
    <dgm:cxn modelId="{A1A4371D-8CE8-471D-996C-B57445F5EE3A}" type="presParOf" srcId="{2B7833F4-2E17-46C7-8BA6-2CB8E116F7F0}" destId="{FFEEF713-8241-47B0-BC90-29238240C064}" srcOrd="0" destOrd="0" presId="urn:microsoft.com/office/officeart/2005/8/layout/orgChart1"/>
    <dgm:cxn modelId="{5DFAA5FE-EDA0-4863-9D49-51D8F17DD7E1}" type="presParOf" srcId="{FFEEF713-8241-47B0-BC90-29238240C064}" destId="{7BEB03F7-F408-4092-8E37-7E187114AAB2}" srcOrd="0" destOrd="0" presId="urn:microsoft.com/office/officeart/2005/8/layout/orgChart1"/>
    <dgm:cxn modelId="{96CCCA2D-D4EA-4AE5-B4A6-CD70AFAFDB06}" type="presParOf" srcId="{FFEEF713-8241-47B0-BC90-29238240C064}" destId="{048BFF83-AD8C-42B0-A552-F31A3AC0147E}" srcOrd="1" destOrd="0" presId="urn:microsoft.com/office/officeart/2005/8/layout/orgChart1"/>
    <dgm:cxn modelId="{FA43CDDB-5FAE-4869-9B90-F19199980C75}" type="presParOf" srcId="{2B7833F4-2E17-46C7-8BA6-2CB8E116F7F0}" destId="{65BF9393-D128-4E02-AB6E-2871FC9BB717}" srcOrd="1" destOrd="0" presId="urn:microsoft.com/office/officeart/2005/8/layout/orgChart1"/>
    <dgm:cxn modelId="{0D6985F8-25F0-404D-8F07-C8E30DBB22AA}" type="presParOf" srcId="{65BF9393-D128-4E02-AB6E-2871FC9BB717}" destId="{B47DDAB5-A395-4EF7-8C0A-40762B1275E6}" srcOrd="0" destOrd="0" presId="urn:microsoft.com/office/officeart/2005/8/layout/orgChart1"/>
    <dgm:cxn modelId="{EAEBD5FC-EE33-44F4-AE80-7E9EDBFEF595}" type="presParOf" srcId="{65BF9393-D128-4E02-AB6E-2871FC9BB717}" destId="{52CB0F4D-5C24-4615-A146-2EE8C1ABC375}" srcOrd="1" destOrd="0" presId="urn:microsoft.com/office/officeart/2005/8/layout/orgChart1"/>
    <dgm:cxn modelId="{E37786DC-723F-4C3F-BD36-9DD02E04CDEE}" type="presParOf" srcId="{52CB0F4D-5C24-4615-A146-2EE8C1ABC375}" destId="{2DE12167-EFBB-49F2-8930-0DA4CC3DB7E8}" srcOrd="0" destOrd="0" presId="urn:microsoft.com/office/officeart/2005/8/layout/orgChart1"/>
    <dgm:cxn modelId="{1B406A11-147B-4BAC-8361-D5DB0EAAC83D}" type="presParOf" srcId="{2DE12167-EFBB-49F2-8930-0DA4CC3DB7E8}" destId="{7AA76D84-B15C-4731-A75D-78E9B9DF1172}" srcOrd="0" destOrd="0" presId="urn:microsoft.com/office/officeart/2005/8/layout/orgChart1"/>
    <dgm:cxn modelId="{77C7FC3E-AFDE-4819-B341-120BA28BF176}" type="presParOf" srcId="{2DE12167-EFBB-49F2-8930-0DA4CC3DB7E8}" destId="{5BFC847E-BE68-44DE-B44C-860AC1A030E6}" srcOrd="1" destOrd="0" presId="urn:microsoft.com/office/officeart/2005/8/layout/orgChart1"/>
    <dgm:cxn modelId="{6EA25C70-87F5-4E82-B9F1-10176119E84C}" type="presParOf" srcId="{52CB0F4D-5C24-4615-A146-2EE8C1ABC375}" destId="{6FE52902-E287-42B3-BA7A-B1CDB2945D9C}" srcOrd="1" destOrd="0" presId="urn:microsoft.com/office/officeart/2005/8/layout/orgChart1"/>
    <dgm:cxn modelId="{8CE27B44-4D8F-471C-86C3-7A7936D4C158}" type="presParOf" srcId="{52CB0F4D-5C24-4615-A146-2EE8C1ABC375}" destId="{05F9463C-EA64-4974-8269-849FEEF0EE08}" srcOrd="2" destOrd="0" presId="urn:microsoft.com/office/officeart/2005/8/layout/orgChart1"/>
    <dgm:cxn modelId="{00D4228A-25AC-4656-8B65-C82826739B4D}" type="presParOf" srcId="{2B7833F4-2E17-46C7-8BA6-2CB8E116F7F0}" destId="{D49F58E3-5CF0-41D2-A7B7-FB3C21732D5E}" srcOrd="2" destOrd="0" presId="urn:microsoft.com/office/officeart/2005/8/layout/orgChart1"/>
    <dgm:cxn modelId="{CE22AEC2-D605-459D-BBB6-00FA84E465BD}" type="presParOf" srcId="{1A9B9A48-656D-4566-A6A6-44A39F385845}" destId="{74220E87-5EE2-49DC-B0C3-3B47527EF384}" srcOrd="2" destOrd="0" presId="urn:microsoft.com/office/officeart/2005/8/layout/orgChart1"/>
    <dgm:cxn modelId="{A3F5EFCF-AE4E-449A-8886-C9A179E8B35E}" type="presParOf" srcId="{1A9B9A48-656D-4566-A6A6-44A39F385845}" destId="{0484DFD0-31A1-4F0F-9B39-05C8465E8DAA}" srcOrd="3" destOrd="0" presId="urn:microsoft.com/office/officeart/2005/8/layout/orgChart1"/>
    <dgm:cxn modelId="{C5F68819-4981-450E-95C2-6F0C07E14F40}" type="presParOf" srcId="{0484DFD0-31A1-4F0F-9B39-05C8465E8DAA}" destId="{26476FC5-A100-4997-B08C-939D2FF972AF}" srcOrd="0" destOrd="0" presId="urn:microsoft.com/office/officeart/2005/8/layout/orgChart1"/>
    <dgm:cxn modelId="{C02DA59F-23CD-44AF-88D7-8AD2D55072E8}" type="presParOf" srcId="{26476FC5-A100-4997-B08C-939D2FF972AF}" destId="{1707496E-B422-4884-936F-91C1F1ACF6FF}" srcOrd="0" destOrd="0" presId="urn:microsoft.com/office/officeart/2005/8/layout/orgChart1"/>
    <dgm:cxn modelId="{DECA1D15-DD33-4086-A9B5-2A901441775A}" type="presParOf" srcId="{26476FC5-A100-4997-B08C-939D2FF972AF}" destId="{0AC08E42-3BBA-4E1E-A4EA-BD36B3B090CC}" srcOrd="1" destOrd="0" presId="urn:microsoft.com/office/officeart/2005/8/layout/orgChart1"/>
    <dgm:cxn modelId="{2AAAD86B-FF7A-406D-A919-76214684F32C}" type="presParOf" srcId="{0484DFD0-31A1-4F0F-9B39-05C8465E8DAA}" destId="{E384204A-9848-4CE8-B655-D7F89A95DAF2}" srcOrd="1" destOrd="0" presId="urn:microsoft.com/office/officeart/2005/8/layout/orgChart1"/>
    <dgm:cxn modelId="{2366B9B0-7776-46A5-B2DA-6E98B9351BBD}" type="presParOf" srcId="{E384204A-9848-4CE8-B655-D7F89A95DAF2}" destId="{FFBDFCB8-8596-4F97-8252-9D9C9C262894}" srcOrd="0" destOrd="0" presId="urn:microsoft.com/office/officeart/2005/8/layout/orgChart1"/>
    <dgm:cxn modelId="{525668E1-09B7-413C-90C0-752F1E585D82}" type="presParOf" srcId="{E384204A-9848-4CE8-B655-D7F89A95DAF2}" destId="{9DCAE795-4B99-493D-9F23-6DF4AA0BE103}" srcOrd="1" destOrd="0" presId="urn:microsoft.com/office/officeart/2005/8/layout/orgChart1"/>
    <dgm:cxn modelId="{E2C1AC99-3583-4B44-8D5F-204786A81E4A}" type="presParOf" srcId="{9DCAE795-4B99-493D-9F23-6DF4AA0BE103}" destId="{529B22C8-E17B-45B1-845A-F21870B93122}" srcOrd="0" destOrd="0" presId="urn:microsoft.com/office/officeart/2005/8/layout/orgChart1"/>
    <dgm:cxn modelId="{B743485F-153B-4784-85FD-1F84159132BC}" type="presParOf" srcId="{529B22C8-E17B-45B1-845A-F21870B93122}" destId="{285C8CAF-5E39-4D89-8A54-5E42806446A6}" srcOrd="0" destOrd="0" presId="urn:microsoft.com/office/officeart/2005/8/layout/orgChart1"/>
    <dgm:cxn modelId="{DE8D08A3-342B-409C-86F5-25787E4CB997}" type="presParOf" srcId="{529B22C8-E17B-45B1-845A-F21870B93122}" destId="{1A481CB5-AFA8-43B7-B83C-4B19FB75A3F9}" srcOrd="1" destOrd="0" presId="urn:microsoft.com/office/officeart/2005/8/layout/orgChart1"/>
    <dgm:cxn modelId="{2BFEB070-1D4B-458A-B56B-C903AF50B7E0}" type="presParOf" srcId="{9DCAE795-4B99-493D-9F23-6DF4AA0BE103}" destId="{50D00960-BED0-435B-89F0-C53A0305EF96}" srcOrd="1" destOrd="0" presId="urn:microsoft.com/office/officeart/2005/8/layout/orgChart1"/>
    <dgm:cxn modelId="{E8C2511C-5C8B-46D3-9383-0F8C417E0DA1}" type="presParOf" srcId="{9DCAE795-4B99-493D-9F23-6DF4AA0BE103}" destId="{4E587E90-480A-4E77-A62C-49B645591AC2}" srcOrd="2" destOrd="0" presId="urn:microsoft.com/office/officeart/2005/8/layout/orgChart1"/>
    <dgm:cxn modelId="{0B44D45F-A7BA-4C55-BB68-7A77A00BE07A}" type="presParOf" srcId="{0484DFD0-31A1-4F0F-9B39-05C8465E8DAA}" destId="{EBD54224-B99F-42EF-B35F-3FF34D665303}" srcOrd="2" destOrd="0" presId="urn:microsoft.com/office/officeart/2005/8/layout/orgChart1"/>
    <dgm:cxn modelId="{9AC8FC0E-352A-4391-A069-1C459332FF32}" type="presParOf" srcId="{53FF23B1-AB29-43B4-8C47-160C7F8D5F0C}" destId="{4B5EDC89-3C15-4C59-A2B2-635A145A08D8}" srcOrd="2" destOrd="0" presId="urn:microsoft.com/office/officeart/2005/8/layout/orgChart1"/>
    <dgm:cxn modelId="{D7DAE0E3-6789-4CEF-A9FE-8DA7BB79243E}" type="presParOf" srcId="{43D841EF-A99E-4D97-A206-B23ED4F6CCF5}" destId="{30BCE842-0443-4215-BC22-5C2892773969}" srcOrd="4" destOrd="0" presId="urn:microsoft.com/office/officeart/2005/8/layout/orgChart1"/>
    <dgm:cxn modelId="{CDF87D51-E061-4D2A-A2D2-C43E64E5DAFD}" type="presParOf" srcId="{43D841EF-A99E-4D97-A206-B23ED4F6CCF5}" destId="{D833272B-6953-429D-BDD4-4DB957FCE9ED}" srcOrd="5" destOrd="0" presId="urn:microsoft.com/office/officeart/2005/8/layout/orgChart1"/>
    <dgm:cxn modelId="{C0DA2C5C-CBA3-44DC-9294-9388110B052E}" type="presParOf" srcId="{D833272B-6953-429D-BDD4-4DB957FCE9ED}" destId="{975D3DD7-498E-4AFE-8E38-B22932247A60}" srcOrd="0" destOrd="0" presId="urn:microsoft.com/office/officeart/2005/8/layout/orgChart1"/>
    <dgm:cxn modelId="{FA81D724-932E-4C52-9DBA-D37D9F64CCA3}" type="presParOf" srcId="{975D3DD7-498E-4AFE-8E38-B22932247A60}" destId="{3D940AEA-88B1-4A90-A210-E6473BF02113}" srcOrd="0" destOrd="0" presId="urn:microsoft.com/office/officeart/2005/8/layout/orgChart1"/>
    <dgm:cxn modelId="{AA0C1768-2AB2-41B6-83BB-F8D160A7BD88}" type="presParOf" srcId="{975D3DD7-498E-4AFE-8E38-B22932247A60}" destId="{616A4DAE-6CA1-418C-867B-50E6BDE01B79}" srcOrd="1" destOrd="0" presId="urn:microsoft.com/office/officeart/2005/8/layout/orgChart1"/>
    <dgm:cxn modelId="{D8CC2931-139F-49D8-B1E2-7198B02CEE7D}" type="presParOf" srcId="{D833272B-6953-429D-BDD4-4DB957FCE9ED}" destId="{B897EBE6-BC7B-4B9D-92B1-B3F3A64B7F84}" srcOrd="1" destOrd="0" presId="urn:microsoft.com/office/officeart/2005/8/layout/orgChart1"/>
    <dgm:cxn modelId="{5C26891D-617A-4D07-94C6-841FAE0BA5CD}" type="presParOf" srcId="{B897EBE6-BC7B-4B9D-92B1-B3F3A64B7F84}" destId="{CEE5FB9F-4442-48FC-B9C3-5C87B974ADF0}" srcOrd="0" destOrd="0" presId="urn:microsoft.com/office/officeart/2005/8/layout/orgChart1"/>
    <dgm:cxn modelId="{03267582-44D1-40F6-B4B0-F92098A2BEFF}" type="presParOf" srcId="{B897EBE6-BC7B-4B9D-92B1-B3F3A64B7F84}" destId="{2D70F694-1639-4BDF-869C-D291ABCA306F}" srcOrd="1" destOrd="0" presId="urn:microsoft.com/office/officeart/2005/8/layout/orgChart1"/>
    <dgm:cxn modelId="{D459DEE8-803F-4923-A95B-3051686AB5BF}" type="presParOf" srcId="{2D70F694-1639-4BDF-869C-D291ABCA306F}" destId="{8449F9A8-69D9-41CA-A2BA-070062E5DFD6}" srcOrd="0" destOrd="0" presId="urn:microsoft.com/office/officeart/2005/8/layout/orgChart1"/>
    <dgm:cxn modelId="{28E7ED17-1AAE-4EAB-9697-E1314688ED45}" type="presParOf" srcId="{8449F9A8-69D9-41CA-A2BA-070062E5DFD6}" destId="{673828A6-F777-4392-945E-C39EC8166460}" srcOrd="0" destOrd="0" presId="urn:microsoft.com/office/officeart/2005/8/layout/orgChart1"/>
    <dgm:cxn modelId="{3A676DC6-175E-458D-8B41-D0345F5F645E}" type="presParOf" srcId="{8449F9A8-69D9-41CA-A2BA-070062E5DFD6}" destId="{737823EC-B2E4-4652-9D6C-554CD7D54D42}" srcOrd="1" destOrd="0" presId="urn:microsoft.com/office/officeart/2005/8/layout/orgChart1"/>
    <dgm:cxn modelId="{A29AB1D5-65CC-466A-85E1-3D6393ACB487}" type="presParOf" srcId="{2D70F694-1639-4BDF-869C-D291ABCA306F}" destId="{E7A580D0-2D5D-4BCD-B7A5-88071E7C48B6}" srcOrd="1" destOrd="0" presId="urn:microsoft.com/office/officeart/2005/8/layout/orgChart1"/>
    <dgm:cxn modelId="{CC818D5D-0989-42F3-BF62-B30CEE950DAA}" type="presParOf" srcId="{E7A580D0-2D5D-4BCD-B7A5-88071E7C48B6}" destId="{32025DB1-1229-4BCF-B905-3C7FD3B2C4C0}" srcOrd="0" destOrd="0" presId="urn:microsoft.com/office/officeart/2005/8/layout/orgChart1"/>
    <dgm:cxn modelId="{FB116F00-75F1-4AE6-8BA7-788FF81ABFC2}" type="presParOf" srcId="{E7A580D0-2D5D-4BCD-B7A5-88071E7C48B6}" destId="{7D1EDD1A-2F1B-45E1-8847-290C8DB37CD8}" srcOrd="1" destOrd="0" presId="urn:microsoft.com/office/officeart/2005/8/layout/orgChart1"/>
    <dgm:cxn modelId="{6EE263DA-F85C-4783-8766-23B3F33452F6}" type="presParOf" srcId="{7D1EDD1A-2F1B-45E1-8847-290C8DB37CD8}" destId="{7BAEB9A7-FFD8-46E3-8403-EFF492EA5DA0}" srcOrd="0" destOrd="0" presId="urn:microsoft.com/office/officeart/2005/8/layout/orgChart1"/>
    <dgm:cxn modelId="{A1E59670-4295-4474-B42F-6E2F7FA69319}" type="presParOf" srcId="{7BAEB9A7-FFD8-46E3-8403-EFF492EA5DA0}" destId="{730C3C70-7DBC-4BB0-B081-8AD80D913D90}" srcOrd="0" destOrd="0" presId="urn:microsoft.com/office/officeart/2005/8/layout/orgChart1"/>
    <dgm:cxn modelId="{4F41BF96-0B92-475E-8598-B2EB0C1A8F92}" type="presParOf" srcId="{7BAEB9A7-FFD8-46E3-8403-EFF492EA5DA0}" destId="{F53B8CE9-238C-46B3-B98B-3AA64BD31C64}" srcOrd="1" destOrd="0" presId="urn:microsoft.com/office/officeart/2005/8/layout/orgChart1"/>
    <dgm:cxn modelId="{B3DFC611-FDA4-4FA5-B0C5-1186633C7255}" type="presParOf" srcId="{7D1EDD1A-2F1B-45E1-8847-290C8DB37CD8}" destId="{9EBF1130-39C6-433B-A3CC-0BF8C6B8FB6E}" srcOrd="1" destOrd="0" presId="urn:microsoft.com/office/officeart/2005/8/layout/orgChart1"/>
    <dgm:cxn modelId="{7CE5D065-A0E6-4242-9EF0-D0C26DC99BAC}" type="presParOf" srcId="{7D1EDD1A-2F1B-45E1-8847-290C8DB37CD8}" destId="{90130D89-8ED7-4E99-89D1-E99FE11CC596}" srcOrd="2" destOrd="0" presId="urn:microsoft.com/office/officeart/2005/8/layout/orgChart1"/>
    <dgm:cxn modelId="{FFDF60E8-2C63-4420-90B0-FA330B2F67DB}" type="presParOf" srcId="{2D70F694-1639-4BDF-869C-D291ABCA306F}" destId="{F89FD0F7-A711-4F19-8F49-56B6BB26CD60}" srcOrd="2" destOrd="0" presId="urn:microsoft.com/office/officeart/2005/8/layout/orgChart1"/>
    <dgm:cxn modelId="{7E43AEC1-B78A-4FA3-A4A0-91A5686A0EF4}" type="presParOf" srcId="{B897EBE6-BC7B-4B9D-92B1-B3F3A64B7F84}" destId="{77033899-AACB-4140-A926-F45846FC98B9}" srcOrd="2" destOrd="0" presId="urn:microsoft.com/office/officeart/2005/8/layout/orgChart1"/>
    <dgm:cxn modelId="{94D60B5D-8C51-4AB2-A7CE-6C527F1714F7}" type="presParOf" srcId="{B897EBE6-BC7B-4B9D-92B1-B3F3A64B7F84}" destId="{E28DECDF-AE9D-4C86-AB81-994582C207DC}" srcOrd="3" destOrd="0" presId="urn:microsoft.com/office/officeart/2005/8/layout/orgChart1"/>
    <dgm:cxn modelId="{21A3BC2D-7CE6-40AF-9E53-A0AD28FA9883}" type="presParOf" srcId="{E28DECDF-AE9D-4C86-AB81-994582C207DC}" destId="{BF7D9001-88BB-40DA-AC79-0E0A190314AC}" srcOrd="0" destOrd="0" presId="urn:microsoft.com/office/officeart/2005/8/layout/orgChart1"/>
    <dgm:cxn modelId="{DE6492E2-2DA1-40C7-8028-CA5EBA9641E0}" type="presParOf" srcId="{BF7D9001-88BB-40DA-AC79-0E0A190314AC}" destId="{8E905D20-8CCA-418D-A98A-91FAAAD85D7C}" srcOrd="0" destOrd="0" presId="urn:microsoft.com/office/officeart/2005/8/layout/orgChart1"/>
    <dgm:cxn modelId="{3DE49F1B-BACF-4BCC-BEED-6BD586DBAFE7}" type="presParOf" srcId="{BF7D9001-88BB-40DA-AC79-0E0A190314AC}" destId="{99826EC2-10E1-41CB-B5F5-A3DAE05F7A53}" srcOrd="1" destOrd="0" presId="urn:microsoft.com/office/officeart/2005/8/layout/orgChart1"/>
    <dgm:cxn modelId="{32E52F4F-4D21-4796-A004-D967F761A064}" type="presParOf" srcId="{E28DECDF-AE9D-4C86-AB81-994582C207DC}" destId="{F56F5545-54F5-482E-BF90-92D0E92F3A01}" srcOrd="1" destOrd="0" presId="urn:microsoft.com/office/officeart/2005/8/layout/orgChart1"/>
    <dgm:cxn modelId="{38C85291-1A6E-4CF8-8FC3-4AB5404D3A8B}" type="presParOf" srcId="{F56F5545-54F5-482E-BF90-92D0E92F3A01}" destId="{8279F0D0-5EC3-4B86-B595-FA95A64EC3EE}" srcOrd="0" destOrd="0" presId="urn:microsoft.com/office/officeart/2005/8/layout/orgChart1"/>
    <dgm:cxn modelId="{8DE9C5CB-275A-465B-8B51-5C84C57E073C}" type="presParOf" srcId="{F56F5545-54F5-482E-BF90-92D0E92F3A01}" destId="{02BA3999-D2E0-4D09-8D46-4AF2587C44D3}" srcOrd="1" destOrd="0" presId="urn:microsoft.com/office/officeart/2005/8/layout/orgChart1"/>
    <dgm:cxn modelId="{1E66B659-940E-4847-A5D3-92442A307546}" type="presParOf" srcId="{02BA3999-D2E0-4D09-8D46-4AF2587C44D3}" destId="{CD1BB0FE-27B7-46A2-9730-87975B0629A7}" srcOrd="0" destOrd="0" presId="urn:microsoft.com/office/officeart/2005/8/layout/orgChart1"/>
    <dgm:cxn modelId="{24201CA2-4333-4335-944D-D73E47BEDD1D}" type="presParOf" srcId="{CD1BB0FE-27B7-46A2-9730-87975B0629A7}" destId="{ED923BF3-A283-498A-8EB3-3FF97BA721C2}" srcOrd="0" destOrd="0" presId="urn:microsoft.com/office/officeart/2005/8/layout/orgChart1"/>
    <dgm:cxn modelId="{781F3818-6135-4125-B016-A1A19335569A}" type="presParOf" srcId="{CD1BB0FE-27B7-46A2-9730-87975B0629A7}" destId="{3D2A1EEB-F75C-4885-B939-F69EF09DB168}" srcOrd="1" destOrd="0" presId="urn:microsoft.com/office/officeart/2005/8/layout/orgChart1"/>
    <dgm:cxn modelId="{5706B0B2-ECAD-454C-879F-D614881F1576}" type="presParOf" srcId="{02BA3999-D2E0-4D09-8D46-4AF2587C44D3}" destId="{B3866701-4EEB-4F1A-943B-9DFF1774B0C2}" srcOrd="1" destOrd="0" presId="urn:microsoft.com/office/officeart/2005/8/layout/orgChart1"/>
    <dgm:cxn modelId="{17C970B9-580A-42B2-9B01-A7DDE0BB8043}" type="presParOf" srcId="{02BA3999-D2E0-4D09-8D46-4AF2587C44D3}" destId="{81DE6360-5A33-4180-BFEA-CC84A4506FDD}" srcOrd="2" destOrd="0" presId="urn:microsoft.com/office/officeart/2005/8/layout/orgChart1"/>
    <dgm:cxn modelId="{814A9D69-256C-4C6F-984D-8C1DC0C42E52}" type="presParOf" srcId="{E28DECDF-AE9D-4C86-AB81-994582C207DC}" destId="{3A5BBA5E-1240-40CC-82B8-C6905246709F}" srcOrd="2" destOrd="0" presId="urn:microsoft.com/office/officeart/2005/8/layout/orgChart1"/>
    <dgm:cxn modelId="{F869A5B2-A128-4E44-B464-034976143D4B}" type="presParOf" srcId="{D833272B-6953-429D-BDD4-4DB957FCE9ED}" destId="{688192C9-D38E-485E-92DE-8041D44D54A6}" srcOrd="2" destOrd="0" presId="urn:microsoft.com/office/officeart/2005/8/layout/orgChart1"/>
    <dgm:cxn modelId="{082618FD-92F5-4339-B0C2-54654D831D9C}" type="presParOf" srcId="{43D841EF-A99E-4D97-A206-B23ED4F6CCF5}" destId="{B4FE2F02-13F1-44EE-AADA-3D6958B76230}" srcOrd="6" destOrd="0" presId="urn:microsoft.com/office/officeart/2005/8/layout/orgChart1"/>
    <dgm:cxn modelId="{6C0EF412-C01A-40DE-943D-6DD0E0D8A784}" type="presParOf" srcId="{43D841EF-A99E-4D97-A206-B23ED4F6CCF5}" destId="{686B8C33-29B8-44BB-9C99-6E3F7E134E3C}" srcOrd="7" destOrd="0" presId="urn:microsoft.com/office/officeart/2005/8/layout/orgChart1"/>
    <dgm:cxn modelId="{D2462185-DCF4-4839-AF81-AB500ECCEA65}" type="presParOf" srcId="{686B8C33-29B8-44BB-9C99-6E3F7E134E3C}" destId="{1D1AFE59-F6CB-4A26-B208-E7A320160C37}" srcOrd="0" destOrd="0" presId="urn:microsoft.com/office/officeart/2005/8/layout/orgChart1"/>
    <dgm:cxn modelId="{545DA8B0-BEF9-4161-A769-86F60563520D}" type="presParOf" srcId="{1D1AFE59-F6CB-4A26-B208-E7A320160C37}" destId="{B3E6E57D-536A-47BC-8050-958AF7CB2F02}" srcOrd="0" destOrd="0" presId="urn:microsoft.com/office/officeart/2005/8/layout/orgChart1"/>
    <dgm:cxn modelId="{51DA19EC-17A0-434A-A9C9-1A3855CBF7FD}" type="presParOf" srcId="{1D1AFE59-F6CB-4A26-B208-E7A320160C37}" destId="{49FB33D0-BBFD-4588-8166-B74333C8A6F8}" srcOrd="1" destOrd="0" presId="urn:microsoft.com/office/officeart/2005/8/layout/orgChart1"/>
    <dgm:cxn modelId="{EF4DAA88-558A-4D38-A418-F02C197721C4}" type="presParOf" srcId="{686B8C33-29B8-44BB-9C99-6E3F7E134E3C}" destId="{1DA4CA03-2454-4F5A-BCC0-BF76F0D7126C}" srcOrd="1" destOrd="0" presId="urn:microsoft.com/office/officeart/2005/8/layout/orgChart1"/>
    <dgm:cxn modelId="{C2B76F7B-5F2C-49FA-A64F-E26567A0519B}" type="presParOf" srcId="{1DA4CA03-2454-4F5A-BCC0-BF76F0D7126C}" destId="{A6C7EA95-F113-4308-B85C-4AA17269EF9C}" srcOrd="0" destOrd="0" presId="urn:microsoft.com/office/officeart/2005/8/layout/orgChart1"/>
    <dgm:cxn modelId="{B4BE6755-2A93-4A72-82BF-861048B1B815}" type="presParOf" srcId="{1DA4CA03-2454-4F5A-BCC0-BF76F0D7126C}" destId="{32642B58-F581-44CB-AB4E-62F38B79BBBB}" srcOrd="1" destOrd="0" presId="urn:microsoft.com/office/officeart/2005/8/layout/orgChart1"/>
    <dgm:cxn modelId="{24290C69-EF2B-46E7-80D9-36889905B2E3}" type="presParOf" srcId="{32642B58-F581-44CB-AB4E-62F38B79BBBB}" destId="{57A10E05-F4E9-435D-B1C4-CCBB8A8F49BB}" srcOrd="0" destOrd="0" presId="urn:microsoft.com/office/officeart/2005/8/layout/orgChart1"/>
    <dgm:cxn modelId="{EB35BC64-8858-478F-B85D-10968FFC6C68}" type="presParOf" srcId="{57A10E05-F4E9-435D-B1C4-CCBB8A8F49BB}" destId="{375170DC-C6ED-49C8-95CD-69251380F1D5}" srcOrd="0" destOrd="0" presId="urn:microsoft.com/office/officeart/2005/8/layout/orgChart1"/>
    <dgm:cxn modelId="{B315DE18-F62D-4CEA-8D22-71C47651850B}" type="presParOf" srcId="{57A10E05-F4E9-435D-B1C4-CCBB8A8F49BB}" destId="{1319A9F1-BB6E-41D8-B152-1CA374312411}" srcOrd="1" destOrd="0" presId="urn:microsoft.com/office/officeart/2005/8/layout/orgChart1"/>
    <dgm:cxn modelId="{8D58A8F0-B701-4B24-A509-862FE24E8446}" type="presParOf" srcId="{32642B58-F581-44CB-AB4E-62F38B79BBBB}" destId="{B25BED2C-4AF6-4291-AB80-8B57D48EE957}" srcOrd="1" destOrd="0" presId="urn:microsoft.com/office/officeart/2005/8/layout/orgChart1"/>
    <dgm:cxn modelId="{91716131-1504-4BBA-A087-4317FB41B48C}" type="presParOf" srcId="{B25BED2C-4AF6-4291-AB80-8B57D48EE957}" destId="{09FB0A5D-F174-4806-B9EA-1F09D428A038}" srcOrd="0" destOrd="0" presId="urn:microsoft.com/office/officeart/2005/8/layout/orgChart1"/>
    <dgm:cxn modelId="{C9A393F1-B39D-436F-ACF2-17A3430EEAD1}" type="presParOf" srcId="{B25BED2C-4AF6-4291-AB80-8B57D48EE957}" destId="{ABC80ABA-BB2A-497F-B920-07C358DECD3D}" srcOrd="1" destOrd="0" presId="urn:microsoft.com/office/officeart/2005/8/layout/orgChart1"/>
    <dgm:cxn modelId="{7A6AF5C1-6597-4EA8-A1E5-820C9016EF4A}" type="presParOf" srcId="{ABC80ABA-BB2A-497F-B920-07C358DECD3D}" destId="{53E04276-6E71-4908-803B-0DF934F6FA77}" srcOrd="0" destOrd="0" presId="urn:microsoft.com/office/officeart/2005/8/layout/orgChart1"/>
    <dgm:cxn modelId="{20912205-D336-454F-8B46-DE115761A8E1}" type="presParOf" srcId="{53E04276-6E71-4908-803B-0DF934F6FA77}" destId="{EECE0675-049D-4684-8AAF-52807F1DEAF3}" srcOrd="0" destOrd="0" presId="urn:microsoft.com/office/officeart/2005/8/layout/orgChart1"/>
    <dgm:cxn modelId="{A0C9A52A-B3B7-4949-B20B-6BBA5EC27C21}" type="presParOf" srcId="{53E04276-6E71-4908-803B-0DF934F6FA77}" destId="{E06A244B-7F4E-4609-8DE9-50431ADBFD6F}" srcOrd="1" destOrd="0" presId="urn:microsoft.com/office/officeart/2005/8/layout/orgChart1"/>
    <dgm:cxn modelId="{5D42F55E-9A12-4CD2-BF0C-813F01BBC42A}" type="presParOf" srcId="{ABC80ABA-BB2A-497F-B920-07C358DECD3D}" destId="{D6A7D3CF-4EBC-4CA2-B8E4-515620A7B635}" srcOrd="1" destOrd="0" presId="urn:microsoft.com/office/officeart/2005/8/layout/orgChart1"/>
    <dgm:cxn modelId="{BD5A7019-FD76-40DA-A279-A152652B30B6}" type="presParOf" srcId="{ABC80ABA-BB2A-497F-B920-07C358DECD3D}" destId="{F2D3BBA3-ADFE-4A79-970A-0A7C3CC085CC}" srcOrd="2" destOrd="0" presId="urn:microsoft.com/office/officeart/2005/8/layout/orgChart1"/>
    <dgm:cxn modelId="{7C693D30-59C8-4D09-955B-958C177B73A4}" type="presParOf" srcId="{32642B58-F581-44CB-AB4E-62F38B79BBBB}" destId="{E5F08496-B359-4A38-AFFC-62D3DBEEC4BC}" srcOrd="2" destOrd="0" presId="urn:microsoft.com/office/officeart/2005/8/layout/orgChart1"/>
    <dgm:cxn modelId="{0AE28FCD-0A99-4E44-920A-65580BB81C4D}" type="presParOf" srcId="{686B8C33-29B8-44BB-9C99-6E3F7E134E3C}" destId="{568C9B46-A88E-4C65-BA9B-1D6E3EC3FB72}" srcOrd="2" destOrd="0" presId="urn:microsoft.com/office/officeart/2005/8/layout/orgChart1"/>
    <dgm:cxn modelId="{34B0FF5F-FD68-428D-A9AD-07066246A94D}" type="presParOf" srcId="{43D841EF-A99E-4D97-A206-B23ED4F6CCF5}" destId="{117124C8-8143-43E2-9793-86883B7A5365}" srcOrd="8" destOrd="0" presId="urn:microsoft.com/office/officeart/2005/8/layout/orgChart1"/>
    <dgm:cxn modelId="{EDD67FB8-D4E6-434B-8670-205B6CB48F22}" type="presParOf" srcId="{43D841EF-A99E-4D97-A206-B23ED4F6CCF5}" destId="{91388B52-B76E-4ECB-8F3D-DAD8F85B45F2}" srcOrd="9" destOrd="0" presId="urn:microsoft.com/office/officeart/2005/8/layout/orgChart1"/>
    <dgm:cxn modelId="{A9F081DD-CE80-45B6-9BA3-6E8C379BC5E9}" type="presParOf" srcId="{91388B52-B76E-4ECB-8F3D-DAD8F85B45F2}" destId="{67A1D79C-7B1B-4BC2-8F73-08CCC0C86FD4}" srcOrd="0" destOrd="0" presId="urn:microsoft.com/office/officeart/2005/8/layout/orgChart1"/>
    <dgm:cxn modelId="{CCAF7CF8-186C-4A15-A872-51246212E294}" type="presParOf" srcId="{67A1D79C-7B1B-4BC2-8F73-08CCC0C86FD4}" destId="{C73F8754-D404-4B60-B52C-F269D2A22208}" srcOrd="0" destOrd="0" presId="urn:microsoft.com/office/officeart/2005/8/layout/orgChart1"/>
    <dgm:cxn modelId="{F0C6EFC5-F6D3-448F-AFCD-03468DE70A03}" type="presParOf" srcId="{67A1D79C-7B1B-4BC2-8F73-08CCC0C86FD4}" destId="{0BD1B146-1287-4616-8C2A-050371DD9D20}" srcOrd="1" destOrd="0" presId="urn:microsoft.com/office/officeart/2005/8/layout/orgChart1"/>
    <dgm:cxn modelId="{2B8797B0-DF91-4933-9CBB-574BDE4B27EF}" type="presParOf" srcId="{91388B52-B76E-4ECB-8F3D-DAD8F85B45F2}" destId="{40CFA1BA-0FAC-451F-8DCC-DA639DB2070B}" srcOrd="1" destOrd="0" presId="urn:microsoft.com/office/officeart/2005/8/layout/orgChart1"/>
    <dgm:cxn modelId="{A431821B-DA97-4BDE-8744-EB50F3B90612}" type="presParOf" srcId="{40CFA1BA-0FAC-451F-8DCC-DA639DB2070B}" destId="{CA5D0BCB-1907-4118-A890-D761E4897B8C}" srcOrd="0" destOrd="0" presId="urn:microsoft.com/office/officeart/2005/8/layout/orgChart1"/>
    <dgm:cxn modelId="{CF3BC05E-5650-491A-84A7-1D5F686F9444}" type="presParOf" srcId="{40CFA1BA-0FAC-451F-8DCC-DA639DB2070B}" destId="{1C984A88-F5AC-4669-89F2-CEF1C7F149CC}" srcOrd="1" destOrd="0" presId="urn:microsoft.com/office/officeart/2005/8/layout/orgChart1"/>
    <dgm:cxn modelId="{10617E8F-9E71-4754-B8E2-97AC1F105050}" type="presParOf" srcId="{1C984A88-F5AC-4669-89F2-CEF1C7F149CC}" destId="{7FBEF8F1-63AE-4278-91F0-B8B19EF63877}" srcOrd="0" destOrd="0" presId="urn:microsoft.com/office/officeart/2005/8/layout/orgChart1"/>
    <dgm:cxn modelId="{80B90248-780B-42B1-ADE2-E8B7ED477FE1}" type="presParOf" srcId="{7FBEF8F1-63AE-4278-91F0-B8B19EF63877}" destId="{2A8613BB-4CBF-4F81-924D-DA737B4A54F8}" srcOrd="0" destOrd="0" presId="urn:microsoft.com/office/officeart/2005/8/layout/orgChart1"/>
    <dgm:cxn modelId="{227C10C1-57D9-49B7-8ACB-383B6A733BFB}" type="presParOf" srcId="{7FBEF8F1-63AE-4278-91F0-B8B19EF63877}" destId="{C5A41F51-AA89-4781-B065-D66310E72B21}" srcOrd="1" destOrd="0" presId="urn:microsoft.com/office/officeart/2005/8/layout/orgChart1"/>
    <dgm:cxn modelId="{6F01A7BF-FDF0-4DAC-9EA6-4A2A6E7BACC2}" type="presParOf" srcId="{1C984A88-F5AC-4669-89F2-CEF1C7F149CC}" destId="{B12789A0-9336-4745-805F-EB377F279594}" srcOrd="1" destOrd="0" presId="urn:microsoft.com/office/officeart/2005/8/layout/orgChart1"/>
    <dgm:cxn modelId="{558868C6-0189-4418-8DD9-B2F82B59B566}" type="presParOf" srcId="{B12789A0-9336-4745-805F-EB377F279594}" destId="{88F2CD99-A396-4663-B0B1-FD32F9FFCA7A}" srcOrd="0" destOrd="0" presId="urn:microsoft.com/office/officeart/2005/8/layout/orgChart1"/>
    <dgm:cxn modelId="{1CA170EF-D28E-4026-830F-65A05A2CA14B}" type="presParOf" srcId="{B12789A0-9336-4745-805F-EB377F279594}" destId="{A439E0B6-FFEE-4E62-928E-4562591C039E}" srcOrd="1" destOrd="0" presId="urn:microsoft.com/office/officeart/2005/8/layout/orgChart1"/>
    <dgm:cxn modelId="{73E05C9A-4B15-4CFF-AB55-3AF9138709AC}" type="presParOf" srcId="{A439E0B6-FFEE-4E62-928E-4562591C039E}" destId="{56CA99DD-694E-46DA-94F6-5836CD084B98}" srcOrd="0" destOrd="0" presId="urn:microsoft.com/office/officeart/2005/8/layout/orgChart1"/>
    <dgm:cxn modelId="{8F240570-9472-495A-A3EE-C0C899682809}" type="presParOf" srcId="{56CA99DD-694E-46DA-94F6-5836CD084B98}" destId="{120CFB67-4ADF-4D25-A5D8-A8EE7042A34B}" srcOrd="0" destOrd="0" presId="urn:microsoft.com/office/officeart/2005/8/layout/orgChart1"/>
    <dgm:cxn modelId="{2B471633-2919-4EDD-8B87-FFFA18209ADF}" type="presParOf" srcId="{56CA99DD-694E-46DA-94F6-5836CD084B98}" destId="{42623493-8D9F-4C02-928A-91AFCD16B6CA}" srcOrd="1" destOrd="0" presId="urn:microsoft.com/office/officeart/2005/8/layout/orgChart1"/>
    <dgm:cxn modelId="{2313378E-46E6-403C-8EB6-D57D7F5431B4}" type="presParOf" srcId="{A439E0B6-FFEE-4E62-928E-4562591C039E}" destId="{026A1088-0F2F-4F5C-8260-3BFC61C7FE7F}" srcOrd="1" destOrd="0" presId="urn:microsoft.com/office/officeart/2005/8/layout/orgChart1"/>
    <dgm:cxn modelId="{83B2EAC4-9AC1-4699-93B8-1DD2699AB2A8}" type="presParOf" srcId="{A439E0B6-FFEE-4E62-928E-4562591C039E}" destId="{64633FEA-BBF9-4322-B2BB-2B8391D04AE1}" srcOrd="2" destOrd="0" presId="urn:microsoft.com/office/officeart/2005/8/layout/orgChart1"/>
    <dgm:cxn modelId="{AEA30337-4287-42BE-80DB-7C9548B793DA}" type="presParOf" srcId="{1C984A88-F5AC-4669-89F2-CEF1C7F149CC}" destId="{9AFDF64A-0E43-40C0-971E-E8EC438EEA58}" srcOrd="2" destOrd="0" presId="urn:microsoft.com/office/officeart/2005/8/layout/orgChart1"/>
    <dgm:cxn modelId="{21DDA817-C132-4EA4-9AD2-0CE0DE904D77}" type="presParOf" srcId="{91388B52-B76E-4ECB-8F3D-DAD8F85B45F2}" destId="{7210052D-79FF-4CA6-B6E5-54D40E007E30}" srcOrd="2" destOrd="0" presId="urn:microsoft.com/office/officeart/2005/8/layout/orgChart1"/>
    <dgm:cxn modelId="{D8AF8F30-076D-4DCB-8003-D0CD5AC5CEB3}" type="presParOf" srcId="{48614A72-C5B7-4C9F-BE4C-761827E1AA38}" destId="{F5F5D9BE-ADB4-4B5C-8A31-DFACECE511B7}"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71485E-E8A6-4821-9EC4-200EE3CA9B37}"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US"/>
        </a:p>
      </dgm:t>
    </dgm:pt>
    <dgm:pt modelId="{A8648F65-5CC9-4511-B08D-BFA7B09F8F0F}">
      <dgm:prSet phldrT="[Text]"/>
      <dgm:spPr/>
      <dgm:t>
        <a:bodyPr/>
        <a:lstStyle/>
        <a:p>
          <a:r>
            <a:rPr lang="en-US" dirty="0" smtClean="0"/>
            <a:t>Implement JPODS</a:t>
          </a:r>
          <a:endParaRPr lang="en-US" dirty="0"/>
        </a:p>
      </dgm:t>
    </dgm:pt>
    <dgm:pt modelId="{55EBEBBF-880E-411A-A90A-4B6F30CF0D4A}" type="parTrans" cxnId="{7298A965-0DCC-4A05-BE88-41D062FA5EC5}">
      <dgm:prSet/>
      <dgm:spPr/>
      <dgm:t>
        <a:bodyPr/>
        <a:lstStyle/>
        <a:p>
          <a:endParaRPr lang="en-US"/>
        </a:p>
      </dgm:t>
    </dgm:pt>
    <dgm:pt modelId="{DBADA7BA-D3F9-4F0B-BAE5-4353E251A827}" type="sibTrans" cxnId="{7298A965-0DCC-4A05-BE88-41D062FA5EC5}">
      <dgm:prSet/>
      <dgm:spPr/>
      <dgm:t>
        <a:bodyPr/>
        <a:lstStyle/>
        <a:p>
          <a:endParaRPr lang="en-US"/>
        </a:p>
      </dgm:t>
    </dgm:pt>
    <dgm:pt modelId="{B5D0CFC4-50E0-47F1-91B9-02865C6F6094}">
      <dgm:prSet phldrT="[Text]"/>
      <dgm:spPr/>
      <dgm:t>
        <a:bodyPr/>
        <a:lstStyle/>
        <a:p>
          <a:r>
            <a:rPr lang="en-US" dirty="0" smtClean="0"/>
            <a:t>Transport Personnel</a:t>
          </a:r>
        </a:p>
        <a:p>
          <a:r>
            <a:rPr lang="en-US" dirty="0" smtClean="0"/>
            <a:t>(3.0)</a:t>
          </a:r>
          <a:endParaRPr lang="en-US" dirty="0"/>
        </a:p>
      </dgm:t>
    </dgm:pt>
    <dgm:pt modelId="{F08F460E-C258-4FF1-8D0B-3D0DBFD4775E}" type="parTrans" cxnId="{B40ACD4B-9D19-4AF9-800D-4812F289CB3B}">
      <dgm:prSet/>
      <dgm:spPr/>
      <dgm:t>
        <a:bodyPr/>
        <a:lstStyle/>
        <a:p>
          <a:endParaRPr lang="en-US" dirty="0"/>
        </a:p>
      </dgm:t>
    </dgm:pt>
    <dgm:pt modelId="{E66100ED-B267-48C0-B924-77D62FA9B58F}" type="sibTrans" cxnId="{B40ACD4B-9D19-4AF9-800D-4812F289CB3B}">
      <dgm:prSet/>
      <dgm:spPr/>
      <dgm:t>
        <a:bodyPr/>
        <a:lstStyle/>
        <a:p>
          <a:endParaRPr lang="en-US"/>
        </a:p>
      </dgm:t>
    </dgm:pt>
    <dgm:pt modelId="{7DD21D3E-CBEC-485A-A094-530E5627F820}">
      <dgm:prSet phldrT="[Text]"/>
      <dgm:spPr/>
      <dgm:t>
        <a:bodyPr/>
        <a:lstStyle/>
        <a:p>
          <a:r>
            <a:rPr lang="en-US" dirty="0" smtClean="0"/>
            <a:t>Reduce Emissions</a:t>
          </a:r>
        </a:p>
        <a:p>
          <a:r>
            <a:rPr lang="en-US" dirty="0" smtClean="0"/>
            <a:t>(5.0)</a:t>
          </a:r>
          <a:endParaRPr lang="en-US" dirty="0"/>
        </a:p>
      </dgm:t>
    </dgm:pt>
    <dgm:pt modelId="{B746EFCD-6040-4BB9-82C2-6B758CE58E10}" type="parTrans" cxnId="{CC99CEE4-387C-4D84-BE93-AE60409C9291}">
      <dgm:prSet/>
      <dgm:spPr/>
      <dgm:t>
        <a:bodyPr/>
        <a:lstStyle/>
        <a:p>
          <a:endParaRPr lang="en-US" dirty="0"/>
        </a:p>
      </dgm:t>
    </dgm:pt>
    <dgm:pt modelId="{E1BD3C9A-E9F1-4B3C-A08C-14E17A178B89}" type="sibTrans" cxnId="{CC99CEE4-387C-4D84-BE93-AE60409C9291}">
      <dgm:prSet/>
      <dgm:spPr/>
      <dgm:t>
        <a:bodyPr/>
        <a:lstStyle/>
        <a:p>
          <a:endParaRPr lang="en-US"/>
        </a:p>
      </dgm:t>
    </dgm:pt>
    <dgm:pt modelId="{87D85BEB-BDC2-4041-B452-C9235A970E64}">
      <dgm:prSet/>
      <dgm:spPr/>
      <dgm:t>
        <a:bodyPr/>
        <a:lstStyle/>
        <a:p>
          <a:r>
            <a:rPr lang="en-US" dirty="0" smtClean="0"/>
            <a:t>Preserve West Point</a:t>
          </a:r>
        </a:p>
        <a:p>
          <a:r>
            <a:rPr lang="en-US" dirty="0" smtClean="0"/>
            <a:t>(4.0)</a:t>
          </a:r>
          <a:endParaRPr lang="en-US" dirty="0"/>
        </a:p>
      </dgm:t>
    </dgm:pt>
    <dgm:pt modelId="{FF0673E7-1D3A-4C50-AB9F-6C661EC00AC4}" type="parTrans" cxnId="{C4DC62B2-0F2B-4199-A213-9AE90CDF6D59}">
      <dgm:prSet/>
      <dgm:spPr/>
      <dgm:t>
        <a:bodyPr/>
        <a:lstStyle/>
        <a:p>
          <a:endParaRPr lang="en-US" dirty="0"/>
        </a:p>
      </dgm:t>
    </dgm:pt>
    <dgm:pt modelId="{2FCCF8AB-AE66-4857-9A21-6A46F99A0411}" type="sibTrans" cxnId="{C4DC62B2-0F2B-4199-A213-9AE90CDF6D59}">
      <dgm:prSet/>
      <dgm:spPr/>
      <dgm:t>
        <a:bodyPr/>
        <a:lstStyle/>
        <a:p>
          <a:endParaRPr lang="en-US"/>
        </a:p>
      </dgm:t>
    </dgm:pt>
    <dgm:pt modelId="{284C44B9-7253-4C80-AEDC-C052202265A1}">
      <dgm:prSet/>
      <dgm:spPr/>
      <dgm:t>
        <a:bodyPr/>
        <a:lstStyle/>
        <a:p>
          <a:r>
            <a:rPr lang="en-US" dirty="0" smtClean="0"/>
            <a:t>Secure Passengers</a:t>
          </a:r>
        </a:p>
        <a:p>
          <a:r>
            <a:rPr lang="en-US" dirty="0" smtClean="0"/>
            <a:t>(2.0)</a:t>
          </a:r>
          <a:endParaRPr lang="en-US" dirty="0"/>
        </a:p>
      </dgm:t>
    </dgm:pt>
    <dgm:pt modelId="{184AE60E-13C0-45A3-BF8F-E7D525C64EA7}" type="parTrans" cxnId="{A480D4DC-32BA-49AD-8B2A-A78ADCABAECA}">
      <dgm:prSet/>
      <dgm:spPr/>
      <dgm:t>
        <a:bodyPr/>
        <a:lstStyle/>
        <a:p>
          <a:endParaRPr lang="en-US" dirty="0"/>
        </a:p>
      </dgm:t>
    </dgm:pt>
    <dgm:pt modelId="{8F5339A5-2AFD-4D00-935D-30FEC350C450}" type="sibTrans" cxnId="{A480D4DC-32BA-49AD-8B2A-A78ADCABAECA}">
      <dgm:prSet/>
      <dgm:spPr/>
      <dgm:t>
        <a:bodyPr/>
        <a:lstStyle/>
        <a:p>
          <a:endParaRPr lang="en-US"/>
        </a:p>
      </dgm:t>
    </dgm:pt>
    <dgm:pt modelId="{84984944-0125-4252-BE13-1688D1C0FED9}">
      <dgm:prSet/>
      <dgm:spPr/>
      <dgm:t>
        <a:bodyPr/>
        <a:lstStyle/>
        <a:p>
          <a:r>
            <a:rPr lang="en-US" dirty="0" smtClean="0"/>
            <a:t>Provide Convenience</a:t>
          </a:r>
        </a:p>
        <a:p>
          <a:r>
            <a:rPr lang="en-US" dirty="0" smtClean="0"/>
            <a:t>(1.0)</a:t>
          </a:r>
          <a:endParaRPr lang="en-US" dirty="0"/>
        </a:p>
      </dgm:t>
    </dgm:pt>
    <dgm:pt modelId="{B46D4C55-8B09-467F-A7A1-742EECE60CA5}" type="parTrans" cxnId="{73365344-8F49-488A-B3BB-ABAFDEF696EF}">
      <dgm:prSet/>
      <dgm:spPr/>
      <dgm:t>
        <a:bodyPr/>
        <a:lstStyle/>
        <a:p>
          <a:endParaRPr lang="en-US" dirty="0"/>
        </a:p>
      </dgm:t>
    </dgm:pt>
    <dgm:pt modelId="{54F9BAD9-CF71-44F5-9587-149AFDCFAEBC}" type="sibTrans" cxnId="{73365344-8F49-488A-B3BB-ABAFDEF696EF}">
      <dgm:prSet/>
      <dgm:spPr/>
      <dgm:t>
        <a:bodyPr/>
        <a:lstStyle/>
        <a:p>
          <a:endParaRPr lang="en-US"/>
        </a:p>
      </dgm:t>
    </dgm:pt>
    <dgm:pt modelId="{22DB5580-B9AA-46A2-844E-819A48C6BFCB}" type="pres">
      <dgm:prSet presAssocID="{0871485E-E8A6-4821-9EC4-200EE3CA9B37}" presName="mainComposite" presStyleCnt="0">
        <dgm:presLayoutVars>
          <dgm:chPref val="1"/>
          <dgm:dir/>
          <dgm:animOne val="branch"/>
          <dgm:animLvl val="lvl"/>
          <dgm:resizeHandles val="exact"/>
        </dgm:presLayoutVars>
      </dgm:prSet>
      <dgm:spPr/>
      <dgm:t>
        <a:bodyPr/>
        <a:lstStyle/>
        <a:p>
          <a:endParaRPr lang="en-US"/>
        </a:p>
      </dgm:t>
    </dgm:pt>
    <dgm:pt modelId="{CC167823-C464-4831-A6F6-C51C2B1E794C}" type="pres">
      <dgm:prSet presAssocID="{0871485E-E8A6-4821-9EC4-200EE3CA9B37}" presName="hierFlow" presStyleCnt="0"/>
      <dgm:spPr/>
      <dgm:t>
        <a:bodyPr/>
        <a:lstStyle/>
        <a:p>
          <a:endParaRPr lang="en-US"/>
        </a:p>
      </dgm:t>
    </dgm:pt>
    <dgm:pt modelId="{4D431D96-2AA1-41C6-AF38-CC84B58B6940}" type="pres">
      <dgm:prSet presAssocID="{0871485E-E8A6-4821-9EC4-200EE3CA9B37}" presName="hierChild1" presStyleCnt="0">
        <dgm:presLayoutVars>
          <dgm:chPref val="1"/>
          <dgm:animOne val="branch"/>
          <dgm:animLvl val="lvl"/>
        </dgm:presLayoutVars>
      </dgm:prSet>
      <dgm:spPr/>
      <dgm:t>
        <a:bodyPr/>
        <a:lstStyle/>
        <a:p>
          <a:endParaRPr lang="en-US"/>
        </a:p>
      </dgm:t>
    </dgm:pt>
    <dgm:pt modelId="{CA169436-4B22-48EE-873B-629AA8BA4BBB}" type="pres">
      <dgm:prSet presAssocID="{A8648F65-5CC9-4511-B08D-BFA7B09F8F0F}" presName="Name14" presStyleCnt="0"/>
      <dgm:spPr/>
      <dgm:t>
        <a:bodyPr/>
        <a:lstStyle/>
        <a:p>
          <a:endParaRPr lang="en-US"/>
        </a:p>
      </dgm:t>
    </dgm:pt>
    <dgm:pt modelId="{0E98D85D-F21D-4C25-981C-C6912E7B411B}" type="pres">
      <dgm:prSet presAssocID="{A8648F65-5CC9-4511-B08D-BFA7B09F8F0F}" presName="level1Shape" presStyleLbl="node0" presStyleIdx="0" presStyleCnt="1">
        <dgm:presLayoutVars>
          <dgm:chPref val="3"/>
        </dgm:presLayoutVars>
      </dgm:prSet>
      <dgm:spPr/>
      <dgm:t>
        <a:bodyPr/>
        <a:lstStyle/>
        <a:p>
          <a:endParaRPr lang="en-US"/>
        </a:p>
      </dgm:t>
    </dgm:pt>
    <dgm:pt modelId="{F52708EB-DF12-4595-BF2F-FCAA5C822E8F}" type="pres">
      <dgm:prSet presAssocID="{A8648F65-5CC9-4511-B08D-BFA7B09F8F0F}" presName="hierChild2" presStyleCnt="0"/>
      <dgm:spPr/>
      <dgm:t>
        <a:bodyPr/>
        <a:lstStyle/>
        <a:p>
          <a:endParaRPr lang="en-US"/>
        </a:p>
      </dgm:t>
    </dgm:pt>
    <dgm:pt modelId="{5E79218F-568C-40ED-BFCD-DEBA151FAF74}" type="pres">
      <dgm:prSet presAssocID="{B46D4C55-8B09-467F-A7A1-742EECE60CA5}" presName="Name19" presStyleLbl="parChTrans1D2" presStyleIdx="0" presStyleCnt="5"/>
      <dgm:spPr/>
      <dgm:t>
        <a:bodyPr/>
        <a:lstStyle/>
        <a:p>
          <a:endParaRPr lang="en-US"/>
        </a:p>
      </dgm:t>
    </dgm:pt>
    <dgm:pt modelId="{F786F980-5E02-4751-A52C-E777ED302250}" type="pres">
      <dgm:prSet presAssocID="{84984944-0125-4252-BE13-1688D1C0FED9}" presName="Name21" presStyleCnt="0"/>
      <dgm:spPr/>
      <dgm:t>
        <a:bodyPr/>
        <a:lstStyle/>
        <a:p>
          <a:endParaRPr lang="en-US"/>
        </a:p>
      </dgm:t>
    </dgm:pt>
    <dgm:pt modelId="{4FB559A9-407E-408A-BC29-E371CE7D8978}" type="pres">
      <dgm:prSet presAssocID="{84984944-0125-4252-BE13-1688D1C0FED9}" presName="level2Shape" presStyleLbl="node2" presStyleIdx="0" presStyleCnt="5"/>
      <dgm:spPr/>
      <dgm:t>
        <a:bodyPr/>
        <a:lstStyle/>
        <a:p>
          <a:endParaRPr lang="en-US"/>
        </a:p>
      </dgm:t>
    </dgm:pt>
    <dgm:pt modelId="{73F21BE5-C4E1-45EB-A3BA-8262A4E6E468}" type="pres">
      <dgm:prSet presAssocID="{84984944-0125-4252-BE13-1688D1C0FED9}" presName="hierChild3" presStyleCnt="0"/>
      <dgm:spPr/>
      <dgm:t>
        <a:bodyPr/>
        <a:lstStyle/>
        <a:p>
          <a:endParaRPr lang="en-US"/>
        </a:p>
      </dgm:t>
    </dgm:pt>
    <dgm:pt modelId="{E1036D14-8BE8-46EB-B315-69BDCAB60E09}" type="pres">
      <dgm:prSet presAssocID="{184AE60E-13C0-45A3-BF8F-E7D525C64EA7}" presName="Name19" presStyleLbl="parChTrans1D2" presStyleIdx="1" presStyleCnt="5"/>
      <dgm:spPr/>
      <dgm:t>
        <a:bodyPr/>
        <a:lstStyle/>
        <a:p>
          <a:endParaRPr lang="en-US"/>
        </a:p>
      </dgm:t>
    </dgm:pt>
    <dgm:pt modelId="{44DC7F62-F2A0-4282-8273-1426795167FC}" type="pres">
      <dgm:prSet presAssocID="{284C44B9-7253-4C80-AEDC-C052202265A1}" presName="Name21" presStyleCnt="0"/>
      <dgm:spPr/>
      <dgm:t>
        <a:bodyPr/>
        <a:lstStyle/>
        <a:p>
          <a:endParaRPr lang="en-US"/>
        </a:p>
      </dgm:t>
    </dgm:pt>
    <dgm:pt modelId="{1315E097-04B9-4241-9A2A-61B6DA30D51A}" type="pres">
      <dgm:prSet presAssocID="{284C44B9-7253-4C80-AEDC-C052202265A1}" presName="level2Shape" presStyleLbl="node2" presStyleIdx="1" presStyleCnt="5"/>
      <dgm:spPr/>
      <dgm:t>
        <a:bodyPr/>
        <a:lstStyle/>
        <a:p>
          <a:endParaRPr lang="en-US"/>
        </a:p>
      </dgm:t>
    </dgm:pt>
    <dgm:pt modelId="{8EF792F2-5C42-495A-A8C1-57D55B1246E9}" type="pres">
      <dgm:prSet presAssocID="{284C44B9-7253-4C80-AEDC-C052202265A1}" presName="hierChild3" presStyleCnt="0"/>
      <dgm:spPr/>
      <dgm:t>
        <a:bodyPr/>
        <a:lstStyle/>
        <a:p>
          <a:endParaRPr lang="en-US"/>
        </a:p>
      </dgm:t>
    </dgm:pt>
    <dgm:pt modelId="{2F69BC46-F09A-4F79-9D24-3225B1B0FADE}" type="pres">
      <dgm:prSet presAssocID="{F08F460E-C258-4FF1-8D0B-3D0DBFD4775E}" presName="Name19" presStyleLbl="parChTrans1D2" presStyleIdx="2" presStyleCnt="5"/>
      <dgm:spPr/>
      <dgm:t>
        <a:bodyPr/>
        <a:lstStyle/>
        <a:p>
          <a:endParaRPr lang="en-US"/>
        </a:p>
      </dgm:t>
    </dgm:pt>
    <dgm:pt modelId="{94157265-E80E-4AEC-B6CE-80B5E6110E38}" type="pres">
      <dgm:prSet presAssocID="{B5D0CFC4-50E0-47F1-91B9-02865C6F6094}" presName="Name21" presStyleCnt="0"/>
      <dgm:spPr/>
      <dgm:t>
        <a:bodyPr/>
        <a:lstStyle/>
        <a:p>
          <a:endParaRPr lang="en-US"/>
        </a:p>
      </dgm:t>
    </dgm:pt>
    <dgm:pt modelId="{55C47A42-6019-46C1-B3C2-E268D72C8CB4}" type="pres">
      <dgm:prSet presAssocID="{B5D0CFC4-50E0-47F1-91B9-02865C6F6094}" presName="level2Shape" presStyleLbl="node2" presStyleIdx="2" presStyleCnt="5"/>
      <dgm:spPr/>
      <dgm:t>
        <a:bodyPr/>
        <a:lstStyle/>
        <a:p>
          <a:endParaRPr lang="en-US"/>
        </a:p>
      </dgm:t>
    </dgm:pt>
    <dgm:pt modelId="{2E2194D4-1999-4178-A95F-83C60F31CAE4}" type="pres">
      <dgm:prSet presAssocID="{B5D0CFC4-50E0-47F1-91B9-02865C6F6094}" presName="hierChild3" presStyleCnt="0"/>
      <dgm:spPr/>
      <dgm:t>
        <a:bodyPr/>
        <a:lstStyle/>
        <a:p>
          <a:endParaRPr lang="en-US"/>
        </a:p>
      </dgm:t>
    </dgm:pt>
    <dgm:pt modelId="{4EF40C0E-B23B-4803-B087-10744850610E}" type="pres">
      <dgm:prSet presAssocID="{FF0673E7-1D3A-4C50-AB9F-6C661EC00AC4}" presName="Name19" presStyleLbl="parChTrans1D2" presStyleIdx="3" presStyleCnt="5"/>
      <dgm:spPr/>
      <dgm:t>
        <a:bodyPr/>
        <a:lstStyle/>
        <a:p>
          <a:endParaRPr lang="en-US"/>
        </a:p>
      </dgm:t>
    </dgm:pt>
    <dgm:pt modelId="{C15D3094-4ACC-425F-B6BD-110573E30BA6}" type="pres">
      <dgm:prSet presAssocID="{87D85BEB-BDC2-4041-B452-C9235A970E64}" presName="Name21" presStyleCnt="0"/>
      <dgm:spPr/>
      <dgm:t>
        <a:bodyPr/>
        <a:lstStyle/>
        <a:p>
          <a:endParaRPr lang="en-US"/>
        </a:p>
      </dgm:t>
    </dgm:pt>
    <dgm:pt modelId="{2DFA575F-0085-4B12-86C6-255BB494BDFD}" type="pres">
      <dgm:prSet presAssocID="{87D85BEB-BDC2-4041-B452-C9235A970E64}" presName="level2Shape" presStyleLbl="node2" presStyleIdx="3" presStyleCnt="5"/>
      <dgm:spPr/>
      <dgm:t>
        <a:bodyPr/>
        <a:lstStyle/>
        <a:p>
          <a:endParaRPr lang="en-US"/>
        </a:p>
      </dgm:t>
    </dgm:pt>
    <dgm:pt modelId="{A3FC8009-1102-4052-B4B5-31CBA39F4998}" type="pres">
      <dgm:prSet presAssocID="{87D85BEB-BDC2-4041-B452-C9235A970E64}" presName="hierChild3" presStyleCnt="0"/>
      <dgm:spPr/>
      <dgm:t>
        <a:bodyPr/>
        <a:lstStyle/>
        <a:p>
          <a:endParaRPr lang="en-US"/>
        </a:p>
      </dgm:t>
    </dgm:pt>
    <dgm:pt modelId="{6A4E24C7-BAC1-47C2-870B-B672906D1440}" type="pres">
      <dgm:prSet presAssocID="{B746EFCD-6040-4BB9-82C2-6B758CE58E10}" presName="Name19" presStyleLbl="parChTrans1D2" presStyleIdx="4" presStyleCnt="5"/>
      <dgm:spPr/>
      <dgm:t>
        <a:bodyPr/>
        <a:lstStyle/>
        <a:p>
          <a:endParaRPr lang="en-US"/>
        </a:p>
      </dgm:t>
    </dgm:pt>
    <dgm:pt modelId="{13A0692E-5DB6-4CD8-9B87-9CBA0B3D3079}" type="pres">
      <dgm:prSet presAssocID="{7DD21D3E-CBEC-485A-A094-530E5627F820}" presName="Name21" presStyleCnt="0"/>
      <dgm:spPr/>
      <dgm:t>
        <a:bodyPr/>
        <a:lstStyle/>
        <a:p>
          <a:endParaRPr lang="en-US"/>
        </a:p>
      </dgm:t>
    </dgm:pt>
    <dgm:pt modelId="{FCB31328-6283-4AF5-9493-7B9B0D4795E7}" type="pres">
      <dgm:prSet presAssocID="{7DD21D3E-CBEC-485A-A094-530E5627F820}" presName="level2Shape" presStyleLbl="node2" presStyleIdx="4" presStyleCnt="5"/>
      <dgm:spPr/>
      <dgm:t>
        <a:bodyPr/>
        <a:lstStyle/>
        <a:p>
          <a:endParaRPr lang="en-US"/>
        </a:p>
      </dgm:t>
    </dgm:pt>
    <dgm:pt modelId="{12C79E56-0F04-491C-8F36-588961A531BF}" type="pres">
      <dgm:prSet presAssocID="{7DD21D3E-CBEC-485A-A094-530E5627F820}" presName="hierChild3" presStyleCnt="0"/>
      <dgm:spPr/>
      <dgm:t>
        <a:bodyPr/>
        <a:lstStyle/>
        <a:p>
          <a:endParaRPr lang="en-US"/>
        </a:p>
      </dgm:t>
    </dgm:pt>
    <dgm:pt modelId="{405D06EE-2F0E-48BE-8BE8-D56134BBD920}" type="pres">
      <dgm:prSet presAssocID="{0871485E-E8A6-4821-9EC4-200EE3CA9B37}" presName="bgShapesFlow" presStyleCnt="0"/>
      <dgm:spPr/>
      <dgm:t>
        <a:bodyPr/>
        <a:lstStyle/>
        <a:p>
          <a:endParaRPr lang="en-US"/>
        </a:p>
      </dgm:t>
    </dgm:pt>
  </dgm:ptLst>
  <dgm:cxnLst>
    <dgm:cxn modelId="{21D1730D-D757-4CE4-88A6-3FD46A7C74AC}" type="presOf" srcId="{7DD21D3E-CBEC-485A-A094-530E5627F820}" destId="{FCB31328-6283-4AF5-9493-7B9B0D4795E7}" srcOrd="0" destOrd="0" presId="urn:microsoft.com/office/officeart/2005/8/layout/hierarchy6"/>
    <dgm:cxn modelId="{D879E5EE-5ACF-4851-9667-5B4B9DCFEA66}" type="presOf" srcId="{84984944-0125-4252-BE13-1688D1C0FED9}" destId="{4FB559A9-407E-408A-BC29-E371CE7D8978}" srcOrd="0" destOrd="0" presId="urn:microsoft.com/office/officeart/2005/8/layout/hierarchy6"/>
    <dgm:cxn modelId="{488DE1AD-26DB-45C0-8308-896E83F35F3A}" type="presOf" srcId="{184AE60E-13C0-45A3-BF8F-E7D525C64EA7}" destId="{E1036D14-8BE8-46EB-B315-69BDCAB60E09}" srcOrd="0" destOrd="0" presId="urn:microsoft.com/office/officeart/2005/8/layout/hierarchy6"/>
    <dgm:cxn modelId="{098ACC63-7CF2-4FF0-80E5-E661761ABCD7}" type="presOf" srcId="{F08F460E-C258-4FF1-8D0B-3D0DBFD4775E}" destId="{2F69BC46-F09A-4F79-9D24-3225B1B0FADE}" srcOrd="0" destOrd="0" presId="urn:microsoft.com/office/officeart/2005/8/layout/hierarchy6"/>
    <dgm:cxn modelId="{A480D4DC-32BA-49AD-8B2A-A78ADCABAECA}" srcId="{A8648F65-5CC9-4511-B08D-BFA7B09F8F0F}" destId="{284C44B9-7253-4C80-AEDC-C052202265A1}" srcOrd="1" destOrd="0" parTransId="{184AE60E-13C0-45A3-BF8F-E7D525C64EA7}" sibTransId="{8F5339A5-2AFD-4D00-935D-30FEC350C450}"/>
    <dgm:cxn modelId="{C4DC62B2-0F2B-4199-A213-9AE90CDF6D59}" srcId="{A8648F65-5CC9-4511-B08D-BFA7B09F8F0F}" destId="{87D85BEB-BDC2-4041-B452-C9235A970E64}" srcOrd="3" destOrd="0" parTransId="{FF0673E7-1D3A-4C50-AB9F-6C661EC00AC4}" sibTransId="{2FCCF8AB-AE66-4857-9A21-6A46F99A0411}"/>
    <dgm:cxn modelId="{F7D8C625-B4CF-4987-9B6D-AC3778868549}" type="presOf" srcId="{284C44B9-7253-4C80-AEDC-C052202265A1}" destId="{1315E097-04B9-4241-9A2A-61B6DA30D51A}" srcOrd="0" destOrd="0" presId="urn:microsoft.com/office/officeart/2005/8/layout/hierarchy6"/>
    <dgm:cxn modelId="{176FFA70-ADD2-4FDB-B3F2-49703B606061}" type="presOf" srcId="{B746EFCD-6040-4BB9-82C2-6B758CE58E10}" destId="{6A4E24C7-BAC1-47C2-870B-B672906D1440}" srcOrd="0" destOrd="0" presId="urn:microsoft.com/office/officeart/2005/8/layout/hierarchy6"/>
    <dgm:cxn modelId="{B40ACD4B-9D19-4AF9-800D-4812F289CB3B}" srcId="{A8648F65-5CC9-4511-B08D-BFA7B09F8F0F}" destId="{B5D0CFC4-50E0-47F1-91B9-02865C6F6094}" srcOrd="2" destOrd="0" parTransId="{F08F460E-C258-4FF1-8D0B-3D0DBFD4775E}" sibTransId="{E66100ED-B267-48C0-B924-77D62FA9B58F}"/>
    <dgm:cxn modelId="{73365344-8F49-488A-B3BB-ABAFDEF696EF}" srcId="{A8648F65-5CC9-4511-B08D-BFA7B09F8F0F}" destId="{84984944-0125-4252-BE13-1688D1C0FED9}" srcOrd="0" destOrd="0" parTransId="{B46D4C55-8B09-467F-A7A1-742EECE60CA5}" sibTransId="{54F9BAD9-CF71-44F5-9587-149AFDCFAEBC}"/>
    <dgm:cxn modelId="{361CF4E8-CDE1-413E-8D63-A8D73EA0E0A9}" type="presOf" srcId="{B5D0CFC4-50E0-47F1-91B9-02865C6F6094}" destId="{55C47A42-6019-46C1-B3C2-E268D72C8CB4}" srcOrd="0" destOrd="0" presId="urn:microsoft.com/office/officeart/2005/8/layout/hierarchy6"/>
    <dgm:cxn modelId="{CC99CEE4-387C-4D84-BE93-AE60409C9291}" srcId="{A8648F65-5CC9-4511-B08D-BFA7B09F8F0F}" destId="{7DD21D3E-CBEC-485A-A094-530E5627F820}" srcOrd="4" destOrd="0" parTransId="{B746EFCD-6040-4BB9-82C2-6B758CE58E10}" sibTransId="{E1BD3C9A-E9F1-4B3C-A08C-14E17A178B89}"/>
    <dgm:cxn modelId="{D0836B9C-4885-4453-BD1A-F2CC6ADBBD04}" type="presOf" srcId="{B46D4C55-8B09-467F-A7A1-742EECE60CA5}" destId="{5E79218F-568C-40ED-BFCD-DEBA151FAF74}" srcOrd="0" destOrd="0" presId="urn:microsoft.com/office/officeart/2005/8/layout/hierarchy6"/>
    <dgm:cxn modelId="{7CFA3517-3D9E-4150-A7E0-82301BB62294}" type="presOf" srcId="{FF0673E7-1D3A-4C50-AB9F-6C661EC00AC4}" destId="{4EF40C0E-B23B-4803-B087-10744850610E}" srcOrd="0" destOrd="0" presId="urn:microsoft.com/office/officeart/2005/8/layout/hierarchy6"/>
    <dgm:cxn modelId="{2908E8C1-AA86-4D88-93BB-974A084B3BF3}" type="presOf" srcId="{87D85BEB-BDC2-4041-B452-C9235A970E64}" destId="{2DFA575F-0085-4B12-86C6-255BB494BDFD}" srcOrd="0" destOrd="0" presId="urn:microsoft.com/office/officeart/2005/8/layout/hierarchy6"/>
    <dgm:cxn modelId="{6C34A424-D945-4B94-ACA5-7478029F971D}" type="presOf" srcId="{A8648F65-5CC9-4511-B08D-BFA7B09F8F0F}" destId="{0E98D85D-F21D-4C25-981C-C6912E7B411B}" srcOrd="0" destOrd="0" presId="urn:microsoft.com/office/officeart/2005/8/layout/hierarchy6"/>
    <dgm:cxn modelId="{9DA6A915-FE1B-40DD-9EF8-C5C5B086EC1D}" type="presOf" srcId="{0871485E-E8A6-4821-9EC4-200EE3CA9B37}" destId="{22DB5580-B9AA-46A2-844E-819A48C6BFCB}" srcOrd="0" destOrd="0" presId="urn:microsoft.com/office/officeart/2005/8/layout/hierarchy6"/>
    <dgm:cxn modelId="{7298A965-0DCC-4A05-BE88-41D062FA5EC5}" srcId="{0871485E-E8A6-4821-9EC4-200EE3CA9B37}" destId="{A8648F65-5CC9-4511-B08D-BFA7B09F8F0F}" srcOrd="0" destOrd="0" parTransId="{55EBEBBF-880E-411A-A90A-4B6F30CF0D4A}" sibTransId="{DBADA7BA-D3F9-4F0B-BAE5-4353E251A827}"/>
    <dgm:cxn modelId="{C4B4FC8E-D6A8-43D2-A3FA-3A73106C6CDE}" type="presParOf" srcId="{22DB5580-B9AA-46A2-844E-819A48C6BFCB}" destId="{CC167823-C464-4831-A6F6-C51C2B1E794C}" srcOrd="0" destOrd="0" presId="urn:microsoft.com/office/officeart/2005/8/layout/hierarchy6"/>
    <dgm:cxn modelId="{E50387A3-67B6-4E0B-B210-2DF5DC3636BA}" type="presParOf" srcId="{CC167823-C464-4831-A6F6-C51C2B1E794C}" destId="{4D431D96-2AA1-41C6-AF38-CC84B58B6940}" srcOrd="0" destOrd="0" presId="urn:microsoft.com/office/officeart/2005/8/layout/hierarchy6"/>
    <dgm:cxn modelId="{D1E5660E-D0EF-494E-A4C6-DF5B0703AF3B}" type="presParOf" srcId="{4D431D96-2AA1-41C6-AF38-CC84B58B6940}" destId="{CA169436-4B22-48EE-873B-629AA8BA4BBB}" srcOrd="0" destOrd="0" presId="urn:microsoft.com/office/officeart/2005/8/layout/hierarchy6"/>
    <dgm:cxn modelId="{F864DF84-CB1C-4A39-85DF-651B130E8E9E}" type="presParOf" srcId="{CA169436-4B22-48EE-873B-629AA8BA4BBB}" destId="{0E98D85D-F21D-4C25-981C-C6912E7B411B}" srcOrd="0" destOrd="0" presId="urn:microsoft.com/office/officeart/2005/8/layout/hierarchy6"/>
    <dgm:cxn modelId="{FC7152C9-F7AC-4C56-8381-E73BF4DF08ED}" type="presParOf" srcId="{CA169436-4B22-48EE-873B-629AA8BA4BBB}" destId="{F52708EB-DF12-4595-BF2F-FCAA5C822E8F}" srcOrd="1" destOrd="0" presId="urn:microsoft.com/office/officeart/2005/8/layout/hierarchy6"/>
    <dgm:cxn modelId="{F4490DF6-BD6B-42C2-AD03-67DC9DACF2B0}" type="presParOf" srcId="{F52708EB-DF12-4595-BF2F-FCAA5C822E8F}" destId="{5E79218F-568C-40ED-BFCD-DEBA151FAF74}" srcOrd="0" destOrd="0" presId="urn:microsoft.com/office/officeart/2005/8/layout/hierarchy6"/>
    <dgm:cxn modelId="{23DFEEBB-9483-45E7-BE44-D8AFE9257BCF}" type="presParOf" srcId="{F52708EB-DF12-4595-BF2F-FCAA5C822E8F}" destId="{F786F980-5E02-4751-A52C-E777ED302250}" srcOrd="1" destOrd="0" presId="urn:microsoft.com/office/officeart/2005/8/layout/hierarchy6"/>
    <dgm:cxn modelId="{CE23F47A-6533-4455-A747-DD3DB76C5CA4}" type="presParOf" srcId="{F786F980-5E02-4751-A52C-E777ED302250}" destId="{4FB559A9-407E-408A-BC29-E371CE7D8978}" srcOrd="0" destOrd="0" presId="urn:microsoft.com/office/officeart/2005/8/layout/hierarchy6"/>
    <dgm:cxn modelId="{0BC1F949-6013-4DF9-9E6B-B30B1AD41AAD}" type="presParOf" srcId="{F786F980-5E02-4751-A52C-E777ED302250}" destId="{73F21BE5-C4E1-45EB-A3BA-8262A4E6E468}" srcOrd="1" destOrd="0" presId="urn:microsoft.com/office/officeart/2005/8/layout/hierarchy6"/>
    <dgm:cxn modelId="{04681D78-C7FD-4C26-9ED3-ADE4A6EA3C08}" type="presParOf" srcId="{F52708EB-DF12-4595-BF2F-FCAA5C822E8F}" destId="{E1036D14-8BE8-46EB-B315-69BDCAB60E09}" srcOrd="2" destOrd="0" presId="urn:microsoft.com/office/officeart/2005/8/layout/hierarchy6"/>
    <dgm:cxn modelId="{82756CEE-1CCC-4688-BB34-341302BE05D8}" type="presParOf" srcId="{F52708EB-DF12-4595-BF2F-FCAA5C822E8F}" destId="{44DC7F62-F2A0-4282-8273-1426795167FC}" srcOrd="3" destOrd="0" presId="urn:microsoft.com/office/officeart/2005/8/layout/hierarchy6"/>
    <dgm:cxn modelId="{E976E87D-A86B-45BD-AB3C-FA3327D18B75}" type="presParOf" srcId="{44DC7F62-F2A0-4282-8273-1426795167FC}" destId="{1315E097-04B9-4241-9A2A-61B6DA30D51A}" srcOrd="0" destOrd="0" presId="urn:microsoft.com/office/officeart/2005/8/layout/hierarchy6"/>
    <dgm:cxn modelId="{D749624C-B0EC-4510-9227-35AC15A484AD}" type="presParOf" srcId="{44DC7F62-F2A0-4282-8273-1426795167FC}" destId="{8EF792F2-5C42-495A-A8C1-57D55B1246E9}" srcOrd="1" destOrd="0" presId="urn:microsoft.com/office/officeart/2005/8/layout/hierarchy6"/>
    <dgm:cxn modelId="{22C6A636-0908-47E5-A5B7-D8F68969A832}" type="presParOf" srcId="{F52708EB-DF12-4595-BF2F-FCAA5C822E8F}" destId="{2F69BC46-F09A-4F79-9D24-3225B1B0FADE}" srcOrd="4" destOrd="0" presId="urn:microsoft.com/office/officeart/2005/8/layout/hierarchy6"/>
    <dgm:cxn modelId="{3B7D2691-9BEF-4B6B-AEB2-E776F40F556B}" type="presParOf" srcId="{F52708EB-DF12-4595-BF2F-FCAA5C822E8F}" destId="{94157265-E80E-4AEC-B6CE-80B5E6110E38}" srcOrd="5" destOrd="0" presId="urn:microsoft.com/office/officeart/2005/8/layout/hierarchy6"/>
    <dgm:cxn modelId="{98139D00-9F57-4B2D-B3E6-05C7692253D9}" type="presParOf" srcId="{94157265-E80E-4AEC-B6CE-80B5E6110E38}" destId="{55C47A42-6019-46C1-B3C2-E268D72C8CB4}" srcOrd="0" destOrd="0" presId="urn:microsoft.com/office/officeart/2005/8/layout/hierarchy6"/>
    <dgm:cxn modelId="{EA04651A-94C5-45D6-94BC-155286374FB4}" type="presParOf" srcId="{94157265-E80E-4AEC-B6CE-80B5E6110E38}" destId="{2E2194D4-1999-4178-A95F-83C60F31CAE4}" srcOrd="1" destOrd="0" presId="urn:microsoft.com/office/officeart/2005/8/layout/hierarchy6"/>
    <dgm:cxn modelId="{F9154B4B-790E-4324-BD30-D28176951DA1}" type="presParOf" srcId="{F52708EB-DF12-4595-BF2F-FCAA5C822E8F}" destId="{4EF40C0E-B23B-4803-B087-10744850610E}" srcOrd="6" destOrd="0" presId="urn:microsoft.com/office/officeart/2005/8/layout/hierarchy6"/>
    <dgm:cxn modelId="{89DC5CE8-545A-4CF1-B4C0-4D0050976D10}" type="presParOf" srcId="{F52708EB-DF12-4595-BF2F-FCAA5C822E8F}" destId="{C15D3094-4ACC-425F-B6BD-110573E30BA6}" srcOrd="7" destOrd="0" presId="urn:microsoft.com/office/officeart/2005/8/layout/hierarchy6"/>
    <dgm:cxn modelId="{916748F0-04C4-4F18-AAC8-D7A5894F7535}" type="presParOf" srcId="{C15D3094-4ACC-425F-B6BD-110573E30BA6}" destId="{2DFA575F-0085-4B12-86C6-255BB494BDFD}" srcOrd="0" destOrd="0" presId="urn:microsoft.com/office/officeart/2005/8/layout/hierarchy6"/>
    <dgm:cxn modelId="{437F60B5-495F-4D9B-89F6-886FE8836081}" type="presParOf" srcId="{C15D3094-4ACC-425F-B6BD-110573E30BA6}" destId="{A3FC8009-1102-4052-B4B5-31CBA39F4998}" srcOrd="1" destOrd="0" presId="urn:microsoft.com/office/officeart/2005/8/layout/hierarchy6"/>
    <dgm:cxn modelId="{CFE823B6-EB2C-4E27-B4FD-6F76F598F61F}" type="presParOf" srcId="{F52708EB-DF12-4595-BF2F-FCAA5C822E8F}" destId="{6A4E24C7-BAC1-47C2-870B-B672906D1440}" srcOrd="8" destOrd="0" presId="urn:microsoft.com/office/officeart/2005/8/layout/hierarchy6"/>
    <dgm:cxn modelId="{46F0A438-6EF7-4119-8B3D-8EBBF2AB90C5}" type="presParOf" srcId="{F52708EB-DF12-4595-BF2F-FCAA5C822E8F}" destId="{13A0692E-5DB6-4CD8-9B87-9CBA0B3D3079}" srcOrd="9" destOrd="0" presId="urn:microsoft.com/office/officeart/2005/8/layout/hierarchy6"/>
    <dgm:cxn modelId="{215D7030-720F-4E2F-96A8-432803F147A4}" type="presParOf" srcId="{13A0692E-5DB6-4CD8-9B87-9CBA0B3D3079}" destId="{FCB31328-6283-4AF5-9493-7B9B0D4795E7}" srcOrd="0" destOrd="0" presId="urn:microsoft.com/office/officeart/2005/8/layout/hierarchy6"/>
    <dgm:cxn modelId="{D22645AA-CA93-4932-979E-B80BB50DB6F1}" type="presParOf" srcId="{13A0692E-5DB6-4CD8-9B87-9CBA0B3D3079}" destId="{12C79E56-0F04-491C-8F36-588961A531BF}" srcOrd="1" destOrd="0" presId="urn:microsoft.com/office/officeart/2005/8/layout/hierarchy6"/>
    <dgm:cxn modelId="{14A4BB85-3EDB-4BCA-AC2A-CC125864437D}" type="presParOf" srcId="{22DB5580-B9AA-46A2-844E-819A48C6BFCB}" destId="{405D06EE-2F0E-48BE-8BE8-D56134BBD920}" srcOrd="1" destOrd="0" presId="urn:microsoft.com/office/officeart/2005/8/layout/hierarchy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B598AE-A04D-4F8D-9638-CA026D93C2CF}" type="doc">
      <dgm:prSet loTypeId="urn:microsoft.com/office/officeart/2005/8/layout/process1" loCatId="process" qsTypeId="urn:microsoft.com/office/officeart/2005/8/quickstyle/simple1" qsCatId="simple" csTypeId="urn:microsoft.com/office/officeart/2005/8/colors/accent1_2" csCatId="accent1" phldr="1"/>
      <dgm:spPr/>
    </dgm:pt>
    <dgm:pt modelId="{C7576444-20E1-4997-8660-481BEABE7EC7}">
      <dgm:prSet phldrT="[Text]"/>
      <dgm:spPr/>
      <dgm:t>
        <a:bodyPr/>
        <a:lstStyle/>
        <a:p>
          <a:r>
            <a:rPr lang="en-US" dirty="0" smtClean="0"/>
            <a:t>Transport Passengers</a:t>
          </a:r>
        </a:p>
        <a:p>
          <a:r>
            <a:rPr lang="en-US" dirty="0" smtClean="0"/>
            <a:t>(1.0)</a:t>
          </a:r>
          <a:endParaRPr lang="en-US" dirty="0"/>
        </a:p>
      </dgm:t>
    </dgm:pt>
    <dgm:pt modelId="{4DFC801C-07B8-4B4E-AC49-0FEF3875EA0D}" type="parTrans" cxnId="{D8305FE4-AC85-4F7D-B2F8-2B93D94DA814}">
      <dgm:prSet/>
      <dgm:spPr/>
      <dgm:t>
        <a:bodyPr/>
        <a:lstStyle/>
        <a:p>
          <a:endParaRPr lang="en-US"/>
        </a:p>
      </dgm:t>
    </dgm:pt>
    <dgm:pt modelId="{4965F860-2DF4-433F-812F-CB33487AB189}" type="sibTrans" cxnId="{D8305FE4-AC85-4F7D-B2F8-2B93D94DA814}">
      <dgm:prSet/>
      <dgm:spPr/>
      <dgm:t>
        <a:bodyPr/>
        <a:lstStyle/>
        <a:p>
          <a:endParaRPr lang="en-US" dirty="0"/>
        </a:p>
      </dgm:t>
    </dgm:pt>
    <dgm:pt modelId="{7187B930-3DC7-4D48-9537-A47CBE89597A}">
      <dgm:prSet phldrT="[Text]"/>
      <dgm:spPr/>
      <dgm:t>
        <a:bodyPr/>
        <a:lstStyle/>
        <a:p>
          <a:r>
            <a:rPr lang="en-US" dirty="0" smtClean="0"/>
            <a:t>Reduce Emissions</a:t>
          </a:r>
        </a:p>
        <a:p>
          <a:r>
            <a:rPr lang="en-US" dirty="0" smtClean="0"/>
            <a:t>(2.0)</a:t>
          </a:r>
          <a:endParaRPr lang="en-US" dirty="0"/>
        </a:p>
      </dgm:t>
    </dgm:pt>
    <dgm:pt modelId="{8B6856BA-2CAE-4422-BD55-CAE813E3125E}" type="parTrans" cxnId="{7259F5DE-E31D-431C-B974-2A80189A0F90}">
      <dgm:prSet/>
      <dgm:spPr/>
      <dgm:t>
        <a:bodyPr/>
        <a:lstStyle/>
        <a:p>
          <a:endParaRPr lang="en-US"/>
        </a:p>
      </dgm:t>
    </dgm:pt>
    <dgm:pt modelId="{0E0669B0-0263-40E2-90E1-E5BADDBF8EEF}" type="sibTrans" cxnId="{7259F5DE-E31D-431C-B974-2A80189A0F90}">
      <dgm:prSet/>
      <dgm:spPr/>
      <dgm:t>
        <a:bodyPr/>
        <a:lstStyle/>
        <a:p>
          <a:endParaRPr lang="en-US" dirty="0"/>
        </a:p>
      </dgm:t>
    </dgm:pt>
    <dgm:pt modelId="{57F2C423-5F3B-4347-B3D6-FE5165D6F325}">
      <dgm:prSet phldrT="[Text]"/>
      <dgm:spPr/>
      <dgm:t>
        <a:bodyPr/>
        <a:lstStyle/>
        <a:p>
          <a:r>
            <a:rPr lang="en-US" dirty="0" smtClean="0"/>
            <a:t>Preserve West Point</a:t>
          </a:r>
        </a:p>
        <a:p>
          <a:r>
            <a:rPr lang="en-US" dirty="0" smtClean="0"/>
            <a:t>(3.0)</a:t>
          </a:r>
          <a:endParaRPr lang="en-US" dirty="0"/>
        </a:p>
      </dgm:t>
    </dgm:pt>
    <dgm:pt modelId="{C4F550DF-4261-4396-8561-5C27CDE83317}" type="parTrans" cxnId="{D1DE5BC3-6E15-49FD-9BA7-51EA20A1FBC2}">
      <dgm:prSet/>
      <dgm:spPr/>
      <dgm:t>
        <a:bodyPr/>
        <a:lstStyle/>
        <a:p>
          <a:endParaRPr lang="en-US"/>
        </a:p>
      </dgm:t>
    </dgm:pt>
    <dgm:pt modelId="{69E17FED-ED02-4AA9-9681-910BFAA32C32}" type="sibTrans" cxnId="{D1DE5BC3-6E15-49FD-9BA7-51EA20A1FBC2}">
      <dgm:prSet/>
      <dgm:spPr/>
      <dgm:t>
        <a:bodyPr/>
        <a:lstStyle/>
        <a:p>
          <a:endParaRPr lang="en-US" dirty="0"/>
        </a:p>
      </dgm:t>
    </dgm:pt>
    <dgm:pt modelId="{9AFBF758-8331-4651-AF87-136620A73666}">
      <dgm:prSet/>
      <dgm:spPr/>
      <dgm:t>
        <a:bodyPr/>
        <a:lstStyle/>
        <a:p>
          <a:r>
            <a:rPr lang="en-US" dirty="0" smtClean="0"/>
            <a:t>Secure Passengers</a:t>
          </a:r>
        </a:p>
        <a:p>
          <a:r>
            <a:rPr lang="en-US" dirty="0" smtClean="0"/>
            <a:t>(4.0)</a:t>
          </a:r>
          <a:endParaRPr lang="en-US" dirty="0"/>
        </a:p>
      </dgm:t>
    </dgm:pt>
    <dgm:pt modelId="{53A3F4CD-94EE-41FC-93CC-958A7706348B}" type="parTrans" cxnId="{4114AC35-9C91-4D6F-A574-E26EE14C5BD6}">
      <dgm:prSet/>
      <dgm:spPr/>
      <dgm:t>
        <a:bodyPr/>
        <a:lstStyle/>
        <a:p>
          <a:endParaRPr lang="en-US"/>
        </a:p>
      </dgm:t>
    </dgm:pt>
    <dgm:pt modelId="{0B87B9EE-359B-4EBA-8DB9-6E2C024A2495}" type="sibTrans" cxnId="{4114AC35-9C91-4D6F-A574-E26EE14C5BD6}">
      <dgm:prSet/>
      <dgm:spPr/>
      <dgm:t>
        <a:bodyPr/>
        <a:lstStyle/>
        <a:p>
          <a:endParaRPr lang="en-US" dirty="0"/>
        </a:p>
      </dgm:t>
    </dgm:pt>
    <dgm:pt modelId="{7AFDBD97-A90B-466B-ADF2-5B1BE5ADEC07}">
      <dgm:prSet/>
      <dgm:spPr/>
      <dgm:t>
        <a:bodyPr/>
        <a:lstStyle/>
        <a:p>
          <a:r>
            <a:rPr lang="en-US" dirty="0" smtClean="0"/>
            <a:t>Provide Convenience</a:t>
          </a:r>
        </a:p>
        <a:p>
          <a:r>
            <a:rPr lang="en-US" dirty="0" smtClean="0"/>
            <a:t>(5.0)</a:t>
          </a:r>
          <a:endParaRPr lang="en-US" dirty="0"/>
        </a:p>
      </dgm:t>
    </dgm:pt>
    <dgm:pt modelId="{5F513249-20EC-469B-9061-85A8A36776C2}" type="parTrans" cxnId="{C2AF8999-8041-44EF-92AE-B36873925336}">
      <dgm:prSet/>
      <dgm:spPr/>
      <dgm:t>
        <a:bodyPr/>
        <a:lstStyle/>
        <a:p>
          <a:endParaRPr lang="en-US"/>
        </a:p>
      </dgm:t>
    </dgm:pt>
    <dgm:pt modelId="{5B7149EF-1161-45EF-BB71-E03DF2B493E3}" type="sibTrans" cxnId="{C2AF8999-8041-44EF-92AE-B36873925336}">
      <dgm:prSet/>
      <dgm:spPr/>
      <dgm:t>
        <a:bodyPr/>
        <a:lstStyle/>
        <a:p>
          <a:endParaRPr lang="en-US"/>
        </a:p>
      </dgm:t>
    </dgm:pt>
    <dgm:pt modelId="{D91830CC-B49F-4B01-B759-4210CBD6296D}" type="pres">
      <dgm:prSet presAssocID="{42B598AE-A04D-4F8D-9638-CA026D93C2CF}" presName="Name0" presStyleCnt="0">
        <dgm:presLayoutVars>
          <dgm:dir/>
          <dgm:resizeHandles val="exact"/>
        </dgm:presLayoutVars>
      </dgm:prSet>
      <dgm:spPr/>
    </dgm:pt>
    <dgm:pt modelId="{692F204C-B206-4D93-BA7B-DC2E3113F98E}" type="pres">
      <dgm:prSet presAssocID="{C7576444-20E1-4997-8660-481BEABE7EC7}" presName="node" presStyleLbl="node1" presStyleIdx="0" presStyleCnt="5" custLinFactY="-100000" custLinFactNeighborX="-16099" custLinFactNeighborY="-146196">
        <dgm:presLayoutVars>
          <dgm:bulletEnabled val="1"/>
        </dgm:presLayoutVars>
      </dgm:prSet>
      <dgm:spPr/>
      <dgm:t>
        <a:bodyPr/>
        <a:lstStyle/>
        <a:p>
          <a:endParaRPr lang="en-US"/>
        </a:p>
      </dgm:t>
    </dgm:pt>
    <dgm:pt modelId="{8FCB3CEA-EC31-448A-80DC-ABAF3F049895}" type="pres">
      <dgm:prSet presAssocID="{4965F860-2DF4-433F-812F-CB33487AB189}" presName="sibTrans" presStyleLbl="sibTrans2D1" presStyleIdx="0" presStyleCnt="4"/>
      <dgm:spPr/>
      <dgm:t>
        <a:bodyPr/>
        <a:lstStyle/>
        <a:p>
          <a:endParaRPr lang="en-US"/>
        </a:p>
      </dgm:t>
    </dgm:pt>
    <dgm:pt modelId="{4FB8AE21-ABA8-4EE1-A5EE-2957090203E2}" type="pres">
      <dgm:prSet presAssocID="{4965F860-2DF4-433F-812F-CB33487AB189}" presName="connectorText" presStyleLbl="sibTrans2D1" presStyleIdx="0" presStyleCnt="4"/>
      <dgm:spPr/>
      <dgm:t>
        <a:bodyPr/>
        <a:lstStyle/>
        <a:p>
          <a:endParaRPr lang="en-US"/>
        </a:p>
      </dgm:t>
    </dgm:pt>
    <dgm:pt modelId="{0D4EB23D-22ED-4813-9E0F-CBBA7AF049F9}" type="pres">
      <dgm:prSet presAssocID="{7187B930-3DC7-4D48-9537-A47CBE89597A}" presName="node" presStyleLbl="node1" presStyleIdx="1" presStyleCnt="5" custLinFactY="-17415" custLinFactNeighborX="16219" custLinFactNeighborY="-100000">
        <dgm:presLayoutVars>
          <dgm:bulletEnabled val="1"/>
        </dgm:presLayoutVars>
      </dgm:prSet>
      <dgm:spPr/>
      <dgm:t>
        <a:bodyPr/>
        <a:lstStyle/>
        <a:p>
          <a:endParaRPr lang="en-US"/>
        </a:p>
      </dgm:t>
    </dgm:pt>
    <dgm:pt modelId="{D74CD15D-916A-475E-9219-8FD140E9E38B}" type="pres">
      <dgm:prSet presAssocID="{0E0669B0-0263-40E2-90E1-E5BADDBF8EEF}" presName="sibTrans" presStyleLbl="sibTrans2D1" presStyleIdx="1" presStyleCnt="4"/>
      <dgm:spPr/>
      <dgm:t>
        <a:bodyPr/>
        <a:lstStyle/>
        <a:p>
          <a:endParaRPr lang="en-US"/>
        </a:p>
      </dgm:t>
    </dgm:pt>
    <dgm:pt modelId="{0B02E337-1C04-44F1-9DB3-EF4AC1FD8091}" type="pres">
      <dgm:prSet presAssocID="{0E0669B0-0263-40E2-90E1-E5BADDBF8EEF}" presName="connectorText" presStyleLbl="sibTrans2D1" presStyleIdx="1" presStyleCnt="4"/>
      <dgm:spPr/>
      <dgm:t>
        <a:bodyPr/>
        <a:lstStyle/>
        <a:p>
          <a:endParaRPr lang="en-US"/>
        </a:p>
      </dgm:t>
    </dgm:pt>
    <dgm:pt modelId="{21CD711C-A07C-4E97-B1CB-AF0A2B78A7BA}" type="pres">
      <dgm:prSet presAssocID="{57F2C423-5F3B-4347-B3D6-FE5165D6F325}" presName="node" presStyleLbl="node1" presStyleIdx="2" presStyleCnt="5" custLinFactNeighborX="2658" custLinFactNeighborY="19951">
        <dgm:presLayoutVars>
          <dgm:bulletEnabled val="1"/>
        </dgm:presLayoutVars>
      </dgm:prSet>
      <dgm:spPr/>
      <dgm:t>
        <a:bodyPr/>
        <a:lstStyle/>
        <a:p>
          <a:endParaRPr lang="en-US"/>
        </a:p>
      </dgm:t>
    </dgm:pt>
    <dgm:pt modelId="{F74B3EB6-DDDC-4365-B93B-D57849A9D84C}" type="pres">
      <dgm:prSet presAssocID="{69E17FED-ED02-4AA9-9681-910BFAA32C32}" presName="sibTrans" presStyleLbl="sibTrans2D1" presStyleIdx="2" presStyleCnt="4"/>
      <dgm:spPr/>
      <dgm:t>
        <a:bodyPr/>
        <a:lstStyle/>
        <a:p>
          <a:endParaRPr lang="en-US"/>
        </a:p>
      </dgm:t>
    </dgm:pt>
    <dgm:pt modelId="{6D3287BD-4F01-4364-ACD2-08D4A11712FA}" type="pres">
      <dgm:prSet presAssocID="{69E17FED-ED02-4AA9-9681-910BFAA32C32}" presName="connectorText" presStyleLbl="sibTrans2D1" presStyleIdx="2" presStyleCnt="4"/>
      <dgm:spPr/>
      <dgm:t>
        <a:bodyPr/>
        <a:lstStyle/>
        <a:p>
          <a:endParaRPr lang="en-US"/>
        </a:p>
      </dgm:t>
    </dgm:pt>
    <dgm:pt modelId="{D4B2E8BD-7862-404F-A21D-21CB30703C66}" type="pres">
      <dgm:prSet presAssocID="{9AFBF758-8331-4651-AF87-136620A73666}" presName="node" presStyleLbl="node1" presStyleIdx="3" presStyleCnt="5" custLinFactY="57317" custLinFactNeighborX="-10902" custLinFactNeighborY="100000">
        <dgm:presLayoutVars>
          <dgm:bulletEnabled val="1"/>
        </dgm:presLayoutVars>
      </dgm:prSet>
      <dgm:spPr/>
      <dgm:t>
        <a:bodyPr/>
        <a:lstStyle/>
        <a:p>
          <a:endParaRPr lang="en-US"/>
        </a:p>
      </dgm:t>
    </dgm:pt>
    <dgm:pt modelId="{338CE6FF-7674-4C1A-93E0-1237C2955D70}" type="pres">
      <dgm:prSet presAssocID="{0B87B9EE-359B-4EBA-8DB9-6E2C024A2495}" presName="sibTrans" presStyleLbl="sibTrans2D1" presStyleIdx="3" presStyleCnt="4"/>
      <dgm:spPr/>
      <dgm:t>
        <a:bodyPr/>
        <a:lstStyle/>
        <a:p>
          <a:endParaRPr lang="en-US"/>
        </a:p>
      </dgm:t>
    </dgm:pt>
    <dgm:pt modelId="{45363F4B-5D1C-4778-948E-F9748C76C2A3}" type="pres">
      <dgm:prSet presAssocID="{0B87B9EE-359B-4EBA-8DB9-6E2C024A2495}" presName="connectorText" presStyleLbl="sibTrans2D1" presStyleIdx="3" presStyleCnt="4"/>
      <dgm:spPr/>
      <dgm:t>
        <a:bodyPr/>
        <a:lstStyle/>
        <a:p>
          <a:endParaRPr lang="en-US"/>
        </a:p>
      </dgm:t>
    </dgm:pt>
    <dgm:pt modelId="{56989DD7-7CEE-44A5-8790-710A84EAF2F5}" type="pres">
      <dgm:prSet presAssocID="{7AFDBD97-A90B-466B-ADF2-5B1BE5ADEC07}" presName="node" presStyleLbl="node1" presStyleIdx="4" presStyleCnt="5" custLinFactY="100000" custLinFactNeighborX="-9170" custLinFactNeighborY="151757">
        <dgm:presLayoutVars>
          <dgm:bulletEnabled val="1"/>
        </dgm:presLayoutVars>
      </dgm:prSet>
      <dgm:spPr/>
      <dgm:t>
        <a:bodyPr/>
        <a:lstStyle/>
        <a:p>
          <a:endParaRPr lang="en-US"/>
        </a:p>
      </dgm:t>
    </dgm:pt>
  </dgm:ptLst>
  <dgm:cxnLst>
    <dgm:cxn modelId="{976FAB97-3217-478B-AFFE-C69EB90E3403}" type="presOf" srcId="{4965F860-2DF4-433F-812F-CB33487AB189}" destId="{8FCB3CEA-EC31-448A-80DC-ABAF3F049895}" srcOrd="0" destOrd="0" presId="urn:microsoft.com/office/officeart/2005/8/layout/process1"/>
    <dgm:cxn modelId="{BE0463CE-3EEB-4F20-856E-32574693B8D9}" type="presOf" srcId="{C7576444-20E1-4997-8660-481BEABE7EC7}" destId="{692F204C-B206-4D93-BA7B-DC2E3113F98E}" srcOrd="0" destOrd="0" presId="urn:microsoft.com/office/officeart/2005/8/layout/process1"/>
    <dgm:cxn modelId="{D174284C-260C-48F5-995A-8D836CD5F247}" type="presOf" srcId="{57F2C423-5F3B-4347-B3D6-FE5165D6F325}" destId="{21CD711C-A07C-4E97-B1CB-AF0A2B78A7BA}" srcOrd="0" destOrd="0" presId="urn:microsoft.com/office/officeart/2005/8/layout/process1"/>
    <dgm:cxn modelId="{D8305FE4-AC85-4F7D-B2F8-2B93D94DA814}" srcId="{42B598AE-A04D-4F8D-9638-CA026D93C2CF}" destId="{C7576444-20E1-4997-8660-481BEABE7EC7}" srcOrd="0" destOrd="0" parTransId="{4DFC801C-07B8-4B4E-AC49-0FEF3875EA0D}" sibTransId="{4965F860-2DF4-433F-812F-CB33487AB189}"/>
    <dgm:cxn modelId="{01DFC2BE-F175-44B1-807B-9DD15C21042B}" type="presOf" srcId="{9AFBF758-8331-4651-AF87-136620A73666}" destId="{D4B2E8BD-7862-404F-A21D-21CB30703C66}" srcOrd="0" destOrd="0" presId="urn:microsoft.com/office/officeart/2005/8/layout/process1"/>
    <dgm:cxn modelId="{ADE7C6F7-6621-45F4-A71F-6726D2B6347F}" type="presOf" srcId="{7AFDBD97-A90B-466B-ADF2-5B1BE5ADEC07}" destId="{56989DD7-7CEE-44A5-8790-710A84EAF2F5}" srcOrd="0" destOrd="0" presId="urn:microsoft.com/office/officeart/2005/8/layout/process1"/>
    <dgm:cxn modelId="{6167AE48-5E56-4A6C-82C4-1EA54A4890DA}" type="presOf" srcId="{0E0669B0-0263-40E2-90E1-E5BADDBF8EEF}" destId="{D74CD15D-916A-475E-9219-8FD140E9E38B}" srcOrd="0" destOrd="0" presId="urn:microsoft.com/office/officeart/2005/8/layout/process1"/>
    <dgm:cxn modelId="{4114AC35-9C91-4D6F-A574-E26EE14C5BD6}" srcId="{42B598AE-A04D-4F8D-9638-CA026D93C2CF}" destId="{9AFBF758-8331-4651-AF87-136620A73666}" srcOrd="3" destOrd="0" parTransId="{53A3F4CD-94EE-41FC-93CC-958A7706348B}" sibTransId="{0B87B9EE-359B-4EBA-8DB9-6E2C024A2495}"/>
    <dgm:cxn modelId="{9A668862-BD9A-4E2E-BDA7-06439E0840A0}" type="presOf" srcId="{69E17FED-ED02-4AA9-9681-910BFAA32C32}" destId="{F74B3EB6-DDDC-4365-B93B-D57849A9D84C}" srcOrd="0" destOrd="0" presId="urn:microsoft.com/office/officeart/2005/8/layout/process1"/>
    <dgm:cxn modelId="{34D8FD1B-436B-4431-B97E-4739434173F7}" type="presOf" srcId="{7187B930-3DC7-4D48-9537-A47CBE89597A}" destId="{0D4EB23D-22ED-4813-9E0F-CBBA7AF049F9}" srcOrd="0" destOrd="0" presId="urn:microsoft.com/office/officeart/2005/8/layout/process1"/>
    <dgm:cxn modelId="{B4BE26C0-5225-4BEB-8E7D-CED444F8778C}" type="presOf" srcId="{69E17FED-ED02-4AA9-9681-910BFAA32C32}" destId="{6D3287BD-4F01-4364-ACD2-08D4A11712FA}" srcOrd="1" destOrd="0" presId="urn:microsoft.com/office/officeart/2005/8/layout/process1"/>
    <dgm:cxn modelId="{CCF36709-5B02-47AB-83F2-8982F811864A}" type="presOf" srcId="{4965F860-2DF4-433F-812F-CB33487AB189}" destId="{4FB8AE21-ABA8-4EE1-A5EE-2957090203E2}" srcOrd="1" destOrd="0" presId="urn:microsoft.com/office/officeart/2005/8/layout/process1"/>
    <dgm:cxn modelId="{BC983142-1B29-490A-8246-178F73ABDF7A}" type="presOf" srcId="{0B87B9EE-359B-4EBA-8DB9-6E2C024A2495}" destId="{338CE6FF-7674-4C1A-93E0-1237C2955D70}" srcOrd="0" destOrd="0" presId="urn:microsoft.com/office/officeart/2005/8/layout/process1"/>
    <dgm:cxn modelId="{C2AF8999-8041-44EF-92AE-B36873925336}" srcId="{42B598AE-A04D-4F8D-9638-CA026D93C2CF}" destId="{7AFDBD97-A90B-466B-ADF2-5B1BE5ADEC07}" srcOrd="4" destOrd="0" parTransId="{5F513249-20EC-469B-9061-85A8A36776C2}" sibTransId="{5B7149EF-1161-45EF-BB71-E03DF2B493E3}"/>
    <dgm:cxn modelId="{7259F5DE-E31D-431C-B974-2A80189A0F90}" srcId="{42B598AE-A04D-4F8D-9638-CA026D93C2CF}" destId="{7187B930-3DC7-4D48-9537-A47CBE89597A}" srcOrd="1" destOrd="0" parTransId="{8B6856BA-2CAE-4422-BD55-CAE813E3125E}" sibTransId="{0E0669B0-0263-40E2-90E1-E5BADDBF8EEF}"/>
    <dgm:cxn modelId="{85B3E0C0-1F3D-4957-91D6-6471F3FB1E27}" type="presOf" srcId="{0E0669B0-0263-40E2-90E1-E5BADDBF8EEF}" destId="{0B02E337-1C04-44F1-9DB3-EF4AC1FD8091}" srcOrd="1" destOrd="0" presId="urn:microsoft.com/office/officeart/2005/8/layout/process1"/>
    <dgm:cxn modelId="{7837FD59-0003-44CE-82BB-3BFF0ED692F3}" type="presOf" srcId="{42B598AE-A04D-4F8D-9638-CA026D93C2CF}" destId="{D91830CC-B49F-4B01-B759-4210CBD6296D}" srcOrd="0" destOrd="0" presId="urn:microsoft.com/office/officeart/2005/8/layout/process1"/>
    <dgm:cxn modelId="{AD1C0DC9-EDAA-4E2B-A9C2-12047F18EF34}" type="presOf" srcId="{0B87B9EE-359B-4EBA-8DB9-6E2C024A2495}" destId="{45363F4B-5D1C-4778-948E-F9748C76C2A3}" srcOrd="1" destOrd="0" presId="urn:microsoft.com/office/officeart/2005/8/layout/process1"/>
    <dgm:cxn modelId="{D1DE5BC3-6E15-49FD-9BA7-51EA20A1FBC2}" srcId="{42B598AE-A04D-4F8D-9638-CA026D93C2CF}" destId="{57F2C423-5F3B-4347-B3D6-FE5165D6F325}" srcOrd="2" destOrd="0" parTransId="{C4F550DF-4261-4396-8561-5C27CDE83317}" sibTransId="{69E17FED-ED02-4AA9-9681-910BFAA32C32}"/>
    <dgm:cxn modelId="{2B071598-7E2F-4B98-A5B6-D7962710EC2E}" type="presParOf" srcId="{D91830CC-B49F-4B01-B759-4210CBD6296D}" destId="{692F204C-B206-4D93-BA7B-DC2E3113F98E}" srcOrd="0" destOrd="0" presId="urn:microsoft.com/office/officeart/2005/8/layout/process1"/>
    <dgm:cxn modelId="{A5EDC5BE-FF11-43DC-987C-1D3479060DED}" type="presParOf" srcId="{D91830CC-B49F-4B01-B759-4210CBD6296D}" destId="{8FCB3CEA-EC31-448A-80DC-ABAF3F049895}" srcOrd="1" destOrd="0" presId="urn:microsoft.com/office/officeart/2005/8/layout/process1"/>
    <dgm:cxn modelId="{232B3D21-D388-4FA8-992E-2E52807F6341}" type="presParOf" srcId="{8FCB3CEA-EC31-448A-80DC-ABAF3F049895}" destId="{4FB8AE21-ABA8-4EE1-A5EE-2957090203E2}" srcOrd="0" destOrd="0" presId="urn:microsoft.com/office/officeart/2005/8/layout/process1"/>
    <dgm:cxn modelId="{C2485185-A193-49BB-ADE7-05B74F5B8DD7}" type="presParOf" srcId="{D91830CC-B49F-4B01-B759-4210CBD6296D}" destId="{0D4EB23D-22ED-4813-9E0F-CBBA7AF049F9}" srcOrd="2" destOrd="0" presId="urn:microsoft.com/office/officeart/2005/8/layout/process1"/>
    <dgm:cxn modelId="{D4F5E3FF-DE16-44E8-B3A6-C90C4E67536C}" type="presParOf" srcId="{D91830CC-B49F-4B01-B759-4210CBD6296D}" destId="{D74CD15D-916A-475E-9219-8FD140E9E38B}" srcOrd="3" destOrd="0" presId="urn:microsoft.com/office/officeart/2005/8/layout/process1"/>
    <dgm:cxn modelId="{10C0B791-E3E1-4C3E-B21D-1D7137046743}" type="presParOf" srcId="{D74CD15D-916A-475E-9219-8FD140E9E38B}" destId="{0B02E337-1C04-44F1-9DB3-EF4AC1FD8091}" srcOrd="0" destOrd="0" presId="urn:microsoft.com/office/officeart/2005/8/layout/process1"/>
    <dgm:cxn modelId="{467EC12F-970A-4713-B559-D8CD13B1C261}" type="presParOf" srcId="{D91830CC-B49F-4B01-B759-4210CBD6296D}" destId="{21CD711C-A07C-4E97-B1CB-AF0A2B78A7BA}" srcOrd="4" destOrd="0" presId="urn:microsoft.com/office/officeart/2005/8/layout/process1"/>
    <dgm:cxn modelId="{C1ACE57E-12EE-4C7B-8494-45787B8B99BB}" type="presParOf" srcId="{D91830CC-B49F-4B01-B759-4210CBD6296D}" destId="{F74B3EB6-DDDC-4365-B93B-D57849A9D84C}" srcOrd="5" destOrd="0" presId="urn:microsoft.com/office/officeart/2005/8/layout/process1"/>
    <dgm:cxn modelId="{FA02F352-2D5E-41F2-9EE7-3D0F4962FBEC}" type="presParOf" srcId="{F74B3EB6-DDDC-4365-B93B-D57849A9D84C}" destId="{6D3287BD-4F01-4364-ACD2-08D4A11712FA}" srcOrd="0" destOrd="0" presId="urn:microsoft.com/office/officeart/2005/8/layout/process1"/>
    <dgm:cxn modelId="{10236D82-970C-4FC2-9B2F-836F3066A790}" type="presParOf" srcId="{D91830CC-B49F-4B01-B759-4210CBD6296D}" destId="{D4B2E8BD-7862-404F-A21D-21CB30703C66}" srcOrd="6" destOrd="0" presId="urn:microsoft.com/office/officeart/2005/8/layout/process1"/>
    <dgm:cxn modelId="{A31EDED9-4187-46E0-9AFD-5BC018E133C9}" type="presParOf" srcId="{D91830CC-B49F-4B01-B759-4210CBD6296D}" destId="{338CE6FF-7674-4C1A-93E0-1237C2955D70}" srcOrd="7" destOrd="0" presId="urn:microsoft.com/office/officeart/2005/8/layout/process1"/>
    <dgm:cxn modelId="{7BA96B2B-9063-48EE-A5DF-753E349A5211}" type="presParOf" srcId="{338CE6FF-7674-4C1A-93E0-1237C2955D70}" destId="{45363F4B-5D1C-4778-948E-F9748C76C2A3}" srcOrd="0" destOrd="0" presId="urn:microsoft.com/office/officeart/2005/8/layout/process1"/>
    <dgm:cxn modelId="{3BFE0DFC-CD23-461D-928E-AD6C25B39E8C}" type="presParOf" srcId="{D91830CC-B49F-4B01-B759-4210CBD6296D}" destId="{56989DD7-7CEE-44A5-8790-710A84EAF2F5}" srcOrd="8" destOrd="0" presId="urn:microsoft.com/office/officeart/2005/8/layout/process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871485E-E8A6-4821-9EC4-200EE3CA9B37}"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A8648F65-5CC9-4511-B08D-BFA7B09F8F0F}">
      <dgm:prSet phldrT="[Text]" custT="1"/>
      <dgm:spPr/>
      <dgm:t>
        <a:bodyPr/>
        <a:lstStyle/>
        <a:p>
          <a:r>
            <a:rPr lang="en-US" sz="1200" dirty="0" smtClean="0"/>
            <a:t>Implement JPODS</a:t>
          </a:r>
          <a:endParaRPr lang="en-US" sz="1200" dirty="0"/>
        </a:p>
      </dgm:t>
    </dgm:pt>
    <dgm:pt modelId="{55EBEBBF-880E-411A-A90A-4B6F30CF0D4A}" type="parTrans" cxnId="{7298A965-0DCC-4A05-BE88-41D062FA5EC5}">
      <dgm:prSet/>
      <dgm:spPr/>
      <dgm:t>
        <a:bodyPr/>
        <a:lstStyle/>
        <a:p>
          <a:endParaRPr lang="en-US"/>
        </a:p>
      </dgm:t>
    </dgm:pt>
    <dgm:pt modelId="{DBADA7BA-D3F9-4F0B-BAE5-4353E251A827}" type="sibTrans" cxnId="{7298A965-0DCC-4A05-BE88-41D062FA5EC5}">
      <dgm:prSet/>
      <dgm:spPr/>
      <dgm:t>
        <a:bodyPr/>
        <a:lstStyle/>
        <a:p>
          <a:endParaRPr lang="en-US"/>
        </a:p>
      </dgm:t>
    </dgm:pt>
    <dgm:pt modelId="{B5D0CFC4-50E0-47F1-91B9-02865C6F6094}">
      <dgm:prSet phldrT="[Text]" custT="1"/>
      <dgm:spPr/>
      <dgm:t>
        <a:bodyPr/>
        <a:lstStyle/>
        <a:p>
          <a:r>
            <a:rPr lang="en-US" sz="1200" dirty="0" smtClean="0"/>
            <a:t>Transport Personnel</a:t>
          </a:r>
          <a:endParaRPr lang="en-US" sz="1200" dirty="0"/>
        </a:p>
      </dgm:t>
    </dgm:pt>
    <dgm:pt modelId="{F08F460E-C258-4FF1-8D0B-3D0DBFD4775E}" type="parTrans" cxnId="{B40ACD4B-9D19-4AF9-800D-4812F289CB3B}">
      <dgm:prSet/>
      <dgm:spPr/>
      <dgm:t>
        <a:bodyPr/>
        <a:lstStyle/>
        <a:p>
          <a:endParaRPr lang="en-US" sz="1200" dirty="0"/>
        </a:p>
      </dgm:t>
    </dgm:pt>
    <dgm:pt modelId="{E66100ED-B267-48C0-B924-77D62FA9B58F}" type="sibTrans" cxnId="{B40ACD4B-9D19-4AF9-800D-4812F289CB3B}">
      <dgm:prSet/>
      <dgm:spPr/>
      <dgm:t>
        <a:bodyPr/>
        <a:lstStyle/>
        <a:p>
          <a:endParaRPr lang="en-US"/>
        </a:p>
      </dgm:t>
    </dgm:pt>
    <dgm:pt modelId="{9C81F64E-3E01-4B0C-8FBE-5D6CA42C5E57}">
      <dgm:prSet phldrT="[Text]" custT="1"/>
      <dgm:spPr/>
      <dgm:t>
        <a:bodyPr/>
        <a:lstStyle/>
        <a:p>
          <a:r>
            <a:rPr lang="en-US" sz="1200" dirty="0" smtClean="0"/>
            <a:t>Maximize number of JPOD vehicles</a:t>
          </a:r>
          <a:endParaRPr lang="en-US" sz="1200" dirty="0"/>
        </a:p>
      </dgm:t>
    </dgm:pt>
    <dgm:pt modelId="{50DF547D-5664-443C-96D6-194A201D149B}" type="parTrans" cxnId="{6D0DEB43-D33B-4927-8462-4172834DAC09}">
      <dgm:prSet/>
      <dgm:spPr/>
      <dgm:t>
        <a:bodyPr/>
        <a:lstStyle/>
        <a:p>
          <a:endParaRPr lang="en-US" sz="1200" dirty="0"/>
        </a:p>
      </dgm:t>
    </dgm:pt>
    <dgm:pt modelId="{DB7AD500-2FCF-4C61-BF21-B959287BA218}" type="sibTrans" cxnId="{6D0DEB43-D33B-4927-8462-4172834DAC09}">
      <dgm:prSet/>
      <dgm:spPr/>
      <dgm:t>
        <a:bodyPr/>
        <a:lstStyle/>
        <a:p>
          <a:endParaRPr lang="en-US"/>
        </a:p>
      </dgm:t>
    </dgm:pt>
    <dgm:pt modelId="{89891787-A989-4F9E-8686-2A81B5EA45B4}">
      <dgm:prSet phldrT="[Text]" custT="1"/>
      <dgm:spPr/>
      <dgm:t>
        <a:bodyPr/>
        <a:lstStyle/>
        <a:p>
          <a:r>
            <a:rPr lang="en-US" sz="1200" dirty="0" smtClean="0"/>
            <a:t>Optimize speed</a:t>
          </a:r>
          <a:endParaRPr lang="en-US" sz="1200" dirty="0"/>
        </a:p>
      </dgm:t>
    </dgm:pt>
    <dgm:pt modelId="{6C62DE74-A8E2-4F55-9892-85B218754A2B}" type="parTrans" cxnId="{83D9392F-53B2-4EBD-9D3B-BCBA2DCBE41A}">
      <dgm:prSet/>
      <dgm:spPr/>
      <dgm:t>
        <a:bodyPr/>
        <a:lstStyle/>
        <a:p>
          <a:endParaRPr lang="en-US" sz="1200" dirty="0"/>
        </a:p>
      </dgm:t>
    </dgm:pt>
    <dgm:pt modelId="{DE50BF9C-6B94-4D15-B02B-B7E18318309C}" type="sibTrans" cxnId="{83D9392F-53B2-4EBD-9D3B-BCBA2DCBE41A}">
      <dgm:prSet/>
      <dgm:spPr/>
      <dgm:t>
        <a:bodyPr/>
        <a:lstStyle/>
        <a:p>
          <a:endParaRPr lang="en-US"/>
        </a:p>
      </dgm:t>
    </dgm:pt>
    <dgm:pt modelId="{7DD21D3E-CBEC-485A-A094-530E5627F820}">
      <dgm:prSet phldrT="[Text]" custT="1"/>
      <dgm:spPr/>
      <dgm:t>
        <a:bodyPr/>
        <a:lstStyle/>
        <a:p>
          <a:r>
            <a:rPr lang="en-US" sz="1200" dirty="0" smtClean="0"/>
            <a:t>Reduce Emissions</a:t>
          </a:r>
          <a:endParaRPr lang="en-US" sz="1200" dirty="0"/>
        </a:p>
      </dgm:t>
    </dgm:pt>
    <dgm:pt modelId="{B746EFCD-6040-4BB9-82C2-6B758CE58E10}" type="parTrans" cxnId="{CC99CEE4-387C-4D84-BE93-AE60409C9291}">
      <dgm:prSet/>
      <dgm:spPr/>
      <dgm:t>
        <a:bodyPr/>
        <a:lstStyle/>
        <a:p>
          <a:endParaRPr lang="en-US" sz="1200" dirty="0"/>
        </a:p>
      </dgm:t>
    </dgm:pt>
    <dgm:pt modelId="{E1BD3C9A-E9F1-4B3C-A08C-14E17A178B89}" type="sibTrans" cxnId="{CC99CEE4-387C-4D84-BE93-AE60409C9291}">
      <dgm:prSet/>
      <dgm:spPr/>
      <dgm:t>
        <a:bodyPr/>
        <a:lstStyle/>
        <a:p>
          <a:endParaRPr lang="en-US"/>
        </a:p>
      </dgm:t>
    </dgm:pt>
    <dgm:pt modelId="{DC33F047-7DD6-498C-AC76-1B013F453DFF}">
      <dgm:prSet phldrT="[Text]" custT="1"/>
      <dgm:spPr/>
      <dgm:t>
        <a:bodyPr/>
        <a:lstStyle/>
        <a:p>
          <a:r>
            <a:rPr lang="en-US" sz="1200" dirty="0" smtClean="0"/>
            <a:t>Minimize energy wasted</a:t>
          </a:r>
          <a:endParaRPr lang="en-US" sz="1200" dirty="0"/>
        </a:p>
      </dgm:t>
    </dgm:pt>
    <dgm:pt modelId="{F140C1F4-7A40-4678-9566-943DB6888EC5}" type="parTrans" cxnId="{1AFD973D-E384-457A-BAA9-E58507BBAEA5}">
      <dgm:prSet/>
      <dgm:spPr/>
      <dgm:t>
        <a:bodyPr/>
        <a:lstStyle/>
        <a:p>
          <a:endParaRPr lang="en-US" sz="1200" dirty="0"/>
        </a:p>
      </dgm:t>
    </dgm:pt>
    <dgm:pt modelId="{A2258DC0-2F27-4C98-880B-41308B5D8D98}" type="sibTrans" cxnId="{1AFD973D-E384-457A-BAA9-E58507BBAEA5}">
      <dgm:prSet/>
      <dgm:spPr/>
      <dgm:t>
        <a:bodyPr/>
        <a:lstStyle/>
        <a:p>
          <a:endParaRPr lang="en-US"/>
        </a:p>
      </dgm:t>
    </dgm:pt>
    <dgm:pt modelId="{87D85BEB-BDC2-4041-B452-C9235A970E64}">
      <dgm:prSet custT="1"/>
      <dgm:spPr/>
      <dgm:t>
        <a:bodyPr/>
        <a:lstStyle/>
        <a:p>
          <a:r>
            <a:rPr lang="en-US" sz="1200" dirty="0" smtClean="0"/>
            <a:t>Preserve West Point</a:t>
          </a:r>
          <a:endParaRPr lang="en-US" sz="1200" dirty="0"/>
        </a:p>
      </dgm:t>
    </dgm:pt>
    <dgm:pt modelId="{FF0673E7-1D3A-4C50-AB9F-6C661EC00AC4}" type="parTrans" cxnId="{C4DC62B2-0F2B-4199-A213-9AE90CDF6D59}">
      <dgm:prSet/>
      <dgm:spPr/>
      <dgm:t>
        <a:bodyPr/>
        <a:lstStyle/>
        <a:p>
          <a:endParaRPr lang="en-US" sz="1200" dirty="0"/>
        </a:p>
      </dgm:t>
    </dgm:pt>
    <dgm:pt modelId="{2FCCF8AB-AE66-4857-9A21-6A46F99A0411}" type="sibTrans" cxnId="{C4DC62B2-0F2B-4199-A213-9AE90CDF6D59}">
      <dgm:prSet/>
      <dgm:spPr/>
      <dgm:t>
        <a:bodyPr/>
        <a:lstStyle/>
        <a:p>
          <a:endParaRPr lang="en-US"/>
        </a:p>
      </dgm:t>
    </dgm:pt>
    <dgm:pt modelId="{284C44B9-7253-4C80-AEDC-C052202265A1}">
      <dgm:prSet custT="1"/>
      <dgm:spPr/>
      <dgm:t>
        <a:bodyPr/>
        <a:lstStyle/>
        <a:p>
          <a:r>
            <a:rPr lang="en-US" sz="1200" dirty="0" smtClean="0"/>
            <a:t>Secure Passengers</a:t>
          </a:r>
          <a:endParaRPr lang="en-US" sz="1200" dirty="0"/>
        </a:p>
      </dgm:t>
    </dgm:pt>
    <dgm:pt modelId="{184AE60E-13C0-45A3-BF8F-E7D525C64EA7}" type="parTrans" cxnId="{A480D4DC-32BA-49AD-8B2A-A78ADCABAECA}">
      <dgm:prSet/>
      <dgm:spPr/>
      <dgm:t>
        <a:bodyPr/>
        <a:lstStyle/>
        <a:p>
          <a:endParaRPr lang="en-US" sz="1200" dirty="0"/>
        </a:p>
      </dgm:t>
    </dgm:pt>
    <dgm:pt modelId="{8F5339A5-2AFD-4D00-935D-30FEC350C450}" type="sibTrans" cxnId="{A480D4DC-32BA-49AD-8B2A-A78ADCABAECA}">
      <dgm:prSet/>
      <dgm:spPr/>
      <dgm:t>
        <a:bodyPr/>
        <a:lstStyle/>
        <a:p>
          <a:endParaRPr lang="en-US"/>
        </a:p>
      </dgm:t>
    </dgm:pt>
    <dgm:pt modelId="{84984944-0125-4252-BE13-1688D1C0FED9}">
      <dgm:prSet custT="1"/>
      <dgm:spPr/>
      <dgm:t>
        <a:bodyPr/>
        <a:lstStyle/>
        <a:p>
          <a:r>
            <a:rPr lang="en-US" sz="1200" dirty="0" smtClean="0"/>
            <a:t>Provide Convenience</a:t>
          </a:r>
          <a:endParaRPr lang="en-US" sz="1200" dirty="0"/>
        </a:p>
      </dgm:t>
    </dgm:pt>
    <dgm:pt modelId="{B46D4C55-8B09-467F-A7A1-742EECE60CA5}" type="parTrans" cxnId="{73365344-8F49-488A-B3BB-ABAFDEF696EF}">
      <dgm:prSet/>
      <dgm:spPr/>
      <dgm:t>
        <a:bodyPr/>
        <a:lstStyle/>
        <a:p>
          <a:endParaRPr lang="en-US" sz="1200" dirty="0"/>
        </a:p>
      </dgm:t>
    </dgm:pt>
    <dgm:pt modelId="{54F9BAD9-CF71-44F5-9587-149AFDCFAEBC}" type="sibTrans" cxnId="{73365344-8F49-488A-B3BB-ABAFDEF696EF}">
      <dgm:prSet/>
      <dgm:spPr/>
      <dgm:t>
        <a:bodyPr/>
        <a:lstStyle/>
        <a:p>
          <a:endParaRPr lang="en-US"/>
        </a:p>
      </dgm:t>
    </dgm:pt>
    <dgm:pt modelId="{B0F009C4-B59A-4EAE-B059-8E2422485843}">
      <dgm:prSet custT="1"/>
      <dgm:spPr/>
      <dgm:t>
        <a:bodyPr/>
        <a:lstStyle/>
        <a:p>
          <a:r>
            <a:rPr lang="en-US" sz="1200" dirty="0" smtClean="0"/>
            <a:t>Minimize historic buildings impacted</a:t>
          </a:r>
          <a:endParaRPr lang="en-US" sz="1200" dirty="0"/>
        </a:p>
      </dgm:t>
    </dgm:pt>
    <dgm:pt modelId="{3FFF30F9-929D-44D6-806E-E1687472F0B3}" type="parTrans" cxnId="{5DA200F4-C291-4CF1-A940-F3BBD6719BC1}">
      <dgm:prSet/>
      <dgm:spPr/>
      <dgm:t>
        <a:bodyPr/>
        <a:lstStyle/>
        <a:p>
          <a:endParaRPr lang="en-US" sz="1200" dirty="0"/>
        </a:p>
      </dgm:t>
    </dgm:pt>
    <dgm:pt modelId="{0AA2461A-F632-4F05-BEFF-C5918B6996D2}" type="sibTrans" cxnId="{5DA200F4-C291-4CF1-A940-F3BBD6719BC1}">
      <dgm:prSet/>
      <dgm:spPr/>
      <dgm:t>
        <a:bodyPr/>
        <a:lstStyle/>
        <a:p>
          <a:endParaRPr lang="en-US"/>
        </a:p>
      </dgm:t>
    </dgm:pt>
    <dgm:pt modelId="{95AD8C67-AC04-41D1-ACC8-E3DE9C323028}">
      <dgm:prSet custT="1"/>
      <dgm:spPr/>
      <dgm:t>
        <a:bodyPr/>
        <a:lstStyle/>
        <a:p>
          <a:r>
            <a:rPr lang="en-US" sz="1200" dirty="0" smtClean="0"/>
            <a:t>Maximize sensors</a:t>
          </a:r>
          <a:endParaRPr lang="en-US" sz="1200" dirty="0"/>
        </a:p>
      </dgm:t>
    </dgm:pt>
    <dgm:pt modelId="{522283E2-99BD-4B5A-8008-72112E59328F}" type="parTrans" cxnId="{6A03BD7C-86BB-40E2-8873-78CDB9DC8568}">
      <dgm:prSet/>
      <dgm:spPr/>
      <dgm:t>
        <a:bodyPr/>
        <a:lstStyle/>
        <a:p>
          <a:endParaRPr lang="en-US" sz="1200" dirty="0"/>
        </a:p>
      </dgm:t>
    </dgm:pt>
    <dgm:pt modelId="{BE1897B4-FE0B-4ABE-BBC9-FDE7A239E233}" type="sibTrans" cxnId="{6A03BD7C-86BB-40E2-8873-78CDB9DC8568}">
      <dgm:prSet/>
      <dgm:spPr/>
      <dgm:t>
        <a:bodyPr/>
        <a:lstStyle/>
        <a:p>
          <a:endParaRPr lang="en-US"/>
        </a:p>
      </dgm:t>
    </dgm:pt>
    <dgm:pt modelId="{26BFE737-7115-4A10-A2D5-3F88E23AE4E7}">
      <dgm:prSet custT="1"/>
      <dgm:spPr/>
      <dgm:t>
        <a:bodyPr/>
        <a:lstStyle/>
        <a:p>
          <a:r>
            <a:rPr lang="en-US" sz="1200" dirty="0" smtClean="0"/>
            <a:t>Maximize comfort</a:t>
          </a:r>
          <a:endParaRPr lang="en-US" sz="1200" dirty="0"/>
        </a:p>
      </dgm:t>
    </dgm:pt>
    <dgm:pt modelId="{949810FB-3DD5-4C86-AE97-BC48FC21AF99}" type="parTrans" cxnId="{9D5E9469-10DE-4A21-A12D-41EEB598F36C}">
      <dgm:prSet/>
      <dgm:spPr/>
      <dgm:t>
        <a:bodyPr/>
        <a:lstStyle/>
        <a:p>
          <a:endParaRPr lang="en-US" sz="1200" dirty="0"/>
        </a:p>
      </dgm:t>
    </dgm:pt>
    <dgm:pt modelId="{6DE7E9C6-7BC6-4039-877C-CBAE7E6463C9}" type="sibTrans" cxnId="{9D5E9469-10DE-4A21-A12D-41EEB598F36C}">
      <dgm:prSet/>
      <dgm:spPr/>
      <dgm:t>
        <a:bodyPr/>
        <a:lstStyle/>
        <a:p>
          <a:endParaRPr lang="en-US"/>
        </a:p>
      </dgm:t>
    </dgm:pt>
    <dgm:pt modelId="{FBA84205-D912-4DA6-9B3B-156E9058201A}">
      <dgm:prSet custT="1"/>
      <dgm:spPr/>
      <dgm:t>
        <a:bodyPr/>
        <a:lstStyle/>
        <a:p>
          <a:r>
            <a:rPr lang="en-US" sz="1200" dirty="0" smtClean="0"/>
            <a:t>Maximize number of stops</a:t>
          </a:r>
          <a:endParaRPr lang="en-US" sz="1200" dirty="0"/>
        </a:p>
      </dgm:t>
    </dgm:pt>
    <dgm:pt modelId="{2381D0F6-3214-4483-8082-431D7A37B9F7}" type="parTrans" cxnId="{7DA66B38-77B1-4230-B9C7-79B2AED5BA4B}">
      <dgm:prSet/>
      <dgm:spPr/>
      <dgm:t>
        <a:bodyPr/>
        <a:lstStyle/>
        <a:p>
          <a:endParaRPr lang="en-US" sz="1200" dirty="0"/>
        </a:p>
      </dgm:t>
    </dgm:pt>
    <dgm:pt modelId="{89068828-56E5-4B5C-8239-F6830F88589D}" type="sibTrans" cxnId="{7DA66B38-77B1-4230-B9C7-79B2AED5BA4B}">
      <dgm:prSet/>
      <dgm:spPr/>
      <dgm:t>
        <a:bodyPr/>
        <a:lstStyle/>
        <a:p>
          <a:endParaRPr lang="en-US"/>
        </a:p>
      </dgm:t>
    </dgm:pt>
    <dgm:pt modelId="{C0C2C38E-83BA-4E9B-B283-6AF150ABCEF4}">
      <dgm:prSet custT="1"/>
      <dgm:spPr/>
      <dgm:t>
        <a:bodyPr/>
        <a:lstStyle/>
        <a:p>
          <a:r>
            <a:rPr lang="en-US" sz="1200" dirty="0" smtClean="0"/>
            <a:t>Minimize human control</a:t>
          </a:r>
          <a:endParaRPr lang="en-US" sz="1200" dirty="0"/>
        </a:p>
      </dgm:t>
    </dgm:pt>
    <dgm:pt modelId="{5607C324-83A6-4ADA-B264-135B64242722}" type="parTrans" cxnId="{E295EC98-ECAA-45CB-BA38-B89E1E7EDE23}">
      <dgm:prSet/>
      <dgm:spPr/>
      <dgm:t>
        <a:bodyPr/>
        <a:lstStyle/>
        <a:p>
          <a:endParaRPr lang="en-US" sz="1200" dirty="0"/>
        </a:p>
      </dgm:t>
    </dgm:pt>
    <dgm:pt modelId="{D7795FC8-B605-4EF2-9897-6A36D791E794}" type="sibTrans" cxnId="{E295EC98-ECAA-45CB-BA38-B89E1E7EDE23}">
      <dgm:prSet/>
      <dgm:spPr/>
      <dgm:t>
        <a:bodyPr/>
        <a:lstStyle/>
        <a:p>
          <a:endParaRPr lang="en-US"/>
        </a:p>
      </dgm:t>
    </dgm:pt>
    <dgm:pt modelId="{4966C197-82AB-4D3F-891C-AE8A1D558A7E}">
      <dgm:prSet custT="1"/>
      <dgm:spPr/>
      <dgm:t>
        <a:bodyPr/>
        <a:lstStyle/>
        <a:p>
          <a:r>
            <a:rPr lang="en-US" sz="1200" dirty="0" smtClean="0"/>
            <a:t>Number of seats (seats)</a:t>
          </a:r>
          <a:endParaRPr lang="en-US" sz="1200" dirty="0"/>
        </a:p>
      </dgm:t>
    </dgm:pt>
    <dgm:pt modelId="{54BB0257-9245-4AC5-A74D-2088FE5DCEB3}" type="parTrans" cxnId="{FEA33459-595A-4863-B737-E3CE21EEF311}">
      <dgm:prSet/>
      <dgm:spPr/>
      <dgm:t>
        <a:bodyPr/>
        <a:lstStyle/>
        <a:p>
          <a:endParaRPr lang="en-US" sz="1200" dirty="0"/>
        </a:p>
      </dgm:t>
    </dgm:pt>
    <dgm:pt modelId="{9D171E38-17DA-4E80-AB2C-9924746642EF}" type="sibTrans" cxnId="{FEA33459-595A-4863-B737-E3CE21EEF311}">
      <dgm:prSet/>
      <dgm:spPr/>
      <dgm:t>
        <a:bodyPr/>
        <a:lstStyle/>
        <a:p>
          <a:endParaRPr lang="en-US"/>
        </a:p>
      </dgm:t>
    </dgm:pt>
    <dgm:pt modelId="{77B11941-0D81-45F8-97D1-F9E53160C363}">
      <dgm:prSet custT="1"/>
      <dgm:spPr/>
      <dgm:t>
        <a:bodyPr/>
        <a:lstStyle/>
        <a:p>
          <a:r>
            <a:rPr lang="en-US" sz="1200" dirty="0" smtClean="0"/>
            <a:t>Wait Time</a:t>
          </a:r>
        </a:p>
        <a:p>
          <a:r>
            <a:rPr lang="en-US" sz="1200" dirty="0" smtClean="0"/>
            <a:t>(minutes)</a:t>
          </a:r>
          <a:endParaRPr lang="en-US" sz="1200" dirty="0"/>
        </a:p>
      </dgm:t>
    </dgm:pt>
    <dgm:pt modelId="{977906A4-70E8-4289-8200-3E1A9EC88B7F}" type="parTrans" cxnId="{95CED00B-C9A1-4267-94C8-3FD6D9EDF01C}">
      <dgm:prSet/>
      <dgm:spPr/>
      <dgm:t>
        <a:bodyPr/>
        <a:lstStyle/>
        <a:p>
          <a:endParaRPr lang="en-US" sz="1200" dirty="0"/>
        </a:p>
      </dgm:t>
    </dgm:pt>
    <dgm:pt modelId="{DFDDAA75-3D24-413A-B57D-511FC370DFF2}" type="sibTrans" cxnId="{95CED00B-C9A1-4267-94C8-3FD6D9EDF01C}">
      <dgm:prSet/>
      <dgm:spPr/>
      <dgm:t>
        <a:bodyPr/>
        <a:lstStyle/>
        <a:p>
          <a:endParaRPr lang="en-US"/>
        </a:p>
      </dgm:t>
    </dgm:pt>
    <dgm:pt modelId="{9208D10A-C31D-4CBD-BCA1-BE26EDDD513F}">
      <dgm:prSet custT="1"/>
      <dgm:spPr/>
      <dgm:t>
        <a:bodyPr/>
        <a:lstStyle/>
        <a:p>
          <a:r>
            <a:rPr lang="en-US" sz="1200" dirty="0" smtClean="0"/>
            <a:t>Number of stops (stops)</a:t>
          </a:r>
          <a:endParaRPr lang="en-US" sz="1200" dirty="0"/>
        </a:p>
      </dgm:t>
    </dgm:pt>
    <dgm:pt modelId="{68515EB8-58E7-41E4-BA88-85CD42BEADB7}" type="parTrans" cxnId="{0294CDBC-60E1-4F5C-BEDF-DFAC1638F282}">
      <dgm:prSet/>
      <dgm:spPr/>
      <dgm:t>
        <a:bodyPr/>
        <a:lstStyle/>
        <a:p>
          <a:endParaRPr lang="en-US" sz="1200" dirty="0"/>
        </a:p>
      </dgm:t>
    </dgm:pt>
    <dgm:pt modelId="{55DCBC51-5824-4882-9344-EBACC0D04852}" type="sibTrans" cxnId="{0294CDBC-60E1-4F5C-BEDF-DFAC1638F282}">
      <dgm:prSet/>
      <dgm:spPr/>
      <dgm:t>
        <a:bodyPr/>
        <a:lstStyle/>
        <a:p>
          <a:endParaRPr lang="en-US"/>
        </a:p>
      </dgm:t>
    </dgm:pt>
    <dgm:pt modelId="{EB9E75C2-126A-486C-8F54-0CC190E8E021}">
      <dgm:prSet custT="1"/>
      <dgm:spPr/>
      <dgm:t>
        <a:bodyPr/>
        <a:lstStyle/>
        <a:p>
          <a:r>
            <a:rPr lang="en-US" sz="1200" dirty="0" smtClean="0"/>
            <a:t>Number of sensors (sensors)</a:t>
          </a:r>
          <a:endParaRPr lang="en-US" sz="1200" dirty="0"/>
        </a:p>
      </dgm:t>
    </dgm:pt>
    <dgm:pt modelId="{9ADDC3A9-D0EA-4B08-AFC9-1D479CDF1FE6}" type="parTrans" cxnId="{1AF26E27-8535-4F57-83B5-B84EB5A2B41E}">
      <dgm:prSet/>
      <dgm:spPr/>
      <dgm:t>
        <a:bodyPr/>
        <a:lstStyle/>
        <a:p>
          <a:endParaRPr lang="en-US" sz="1200" dirty="0"/>
        </a:p>
      </dgm:t>
    </dgm:pt>
    <dgm:pt modelId="{EFB1013B-C461-4D15-AEAB-4AFEEAF59DE3}" type="sibTrans" cxnId="{1AF26E27-8535-4F57-83B5-B84EB5A2B41E}">
      <dgm:prSet/>
      <dgm:spPr/>
      <dgm:t>
        <a:bodyPr/>
        <a:lstStyle/>
        <a:p>
          <a:endParaRPr lang="en-US"/>
        </a:p>
      </dgm:t>
    </dgm:pt>
    <dgm:pt modelId="{FBAD9B59-D872-4B57-87C8-A696932D8CAF}">
      <dgm:prSet custT="1"/>
      <dgm:spPr/>
      <dgm:t>
        <a:bodyPr/>
        <a:lstStyle/>
        <a:p>
          <a:r>
            <a:rPr lang="en-US" sz="1200" dirty="0" smtClean="0"/>
            <a:t>Human procedures</a:t>
          </a:r>
        </a:p>
        <a:p>
          <a:r>
            <a:rPr lang="en-US" sz="1200" dirty="0" smtClean="0"/>
            <a:t>(steps)</a:t>
          </a:r>
          <a:endParaRPr lang="en-US" sz="1200" dirty="0"/>
        </a:p>
      </dgm:t>
    </dgm:pt>
    <dgm:pt modelId="{8D9C1C51-9603-4237-9C91-DDD6CE6475D7}" type="parTrans" cxnId="{A06540E4-67F4-472F-9276-C974485DAAC3}">
      <dgm:prSet/>
      <dgm:spPr/>
      <dgm:t>
        <a:bodyPr/>
        <a:lstStyle/>
        <a:p>
          <a:endParaRPr lang="en-US" sz="1200" dirty="0"/>
        </a:p>
      </dgm:t>
    </dgm:pt>
    <dgm:pt modelId="{9E24C3EC-313C-4F7D-84CD-8B74EBD715C6}" type="sibTrans" cxnId="{A06540E4-67F4-472F-9276-C974485DAAC3}">
      <dgm:prSet/>
      <dgm:spPr/>
      <dgm:t>
        <a:bodyPr/>
        <a:lstStyle/>
        <a:p>
          <a:endParaRPr lang="en-US"/>
        </a:p>
      </dgm:t>
    </dgm:pt>
    <dgm:pt modelId="{2698860C-2F30-420C-B5FD-297FB03E5EF7}">
      <dgm:prSet custT="1"/>
      <dgm:spPr/>
      <dgm:t>
        <a:bodyPr/>
        <a:lstStyle/>
        <a:p>
          <a:r>
            <a:rPr lang="en-US" sz="1200" dirty="0" smtClean="0"/>
            <a:t>Number of JPODS      (JPODS)</a:t>
          </a:r>
          <a:endParaRPr lang="en-US" sz="1200" dirty="0"/>
        </a:p>
      </dgm:t>
    </dgm:pt>
    <dgm:pt modelId="{5F07DEBD-74AF-44C6-A1F9-2F0B16EE3E2A}" type="parTrans" cxnId="{35778090-DC74-4BE6-B295-698802BDA06F}">
      <dgm:prSet/>
      <dgm:spPr/>
      <dgm:t>
        <a:bodyPr/>
        <a:lstStyle/>
        <a:p>
          <a:endParaRPr lang="en-US" sz="1200" dirty="0"/>
        </a:p>
      </dgm:t>
    </dgm:pt>
    <dgm:pt modelId="{BB608414-73F3-4204-B343-953461F91E8D}" type="sibTrans" cxnId="{35778090-DC74-4BE6-B295-698802BDA06F}">
      <dgm:prSet/>
      <dgm:spPr/>
      <dgm:t>
        <a:bodyPr/>
        <a:lstStyle/>
        <a:p>
          <a:endParaRPr lang="en-US"/>
        </a:p>
      </dgm:t>
    </dgm:pt>
    <dgm:pt modelId="{2C1870A8-D96E-4766-A2F8-9D6AB7C6868C}">
      <dgm:prSet custT="1"/>
      <dgm:spPr/>
      <dgm:t>
        <a:bodyPr/>
        <a:lstStyle/>
        <a:p>
          <a:r>
            <a:rPr lang="en-US" sz="1200" dirty="0" smtClean="0"/>
            <a:t>Number of buildings (buildings)</a:t>
          </a:r>
          <a:endParaRPr lang="en-US" sz="1200" dirty="0"/>
        </a:p>
      </dgm:t>
    </dgm:pt>
    <dgm:pt modelId="{02CA8296-DDC4-432F-A863-33A432572345}" type="parTrans" cxnId="{D419D40A-1A73-4B56-83D4-1859B2A03FAA}">
      <dgm:prSet/>
      <dgm:spPr/>
      <dgm:t>
        <a:bodyPr/>
        <a:lstStyle/>
        <a:p>
          <a:endParaRPr lang="en-US" sz="1200" dirty="0"/>
        </a:p>
      </dgm:t>
    </dgm:pt>
    <dgm:pt modelId="{C6E0B394-4357-4F5B-9EBE-B60352A7FF90}" type="sibTrans" cxnId="{D419D40A-1A73-4B56-83D4-1859B2A03FAA}">
      <dgm:prSet/>
      <dgm:spPr/>
      <dgm:t>
        <a:bodyPr/>
        <a:lstStyle/>
        <a:p>
          <a:endParaRPr lang="en-US"/>
        </a:p>
      </dgm:t>
    </dgm:pt>
    <dgm:pt modelId="{493460C2-1987-49DC-B6AF-890B4F5C0468}">
      <dgm:prSet custT="1"/>
      <dgm:spPr/>
      <dgm:t>
        <a:bodyPr/>
        <a:lstStyle/>
        <a:p>
          <a:r>
            <a:rPr lang="en-US" sz="1200" dirty="0" smtClean="0"/>
            <a:t>Distance</a:t>
          </a:r>
        </a:p>
        <a:p>
          <a:r>
            <a:rPr lang="en-US" sz="1200" dirty="0" smtClean="0"/>
            <a:t>( miles) </a:t>
          </a:r>
          <a:endParaRPr lang="en-US" sz="1200" dirty="0"/>
        </a:p>
      </dgm:t>
    </dgm:pt>
    <dgm:pt modelId="{DDB3D080-0220-4B7F-8C31-971AB02E0F65}" type="parTrans" cxnId="{CF260E62-EB2E-4F4D-B627-1A6306B87EB6}">
      <dgm:prSet/>
      <dgm:spPr/>
      <dgm:t>
        <a:bodyPr/>
        <a:lstStyle/>
        <a:p>
          <a:endParaRPr lang="en-US" sz="1200" dirty="0"/>
        </a:p>
      </dgm:t>
    </dgm:pt>
    <dgm:pt modelId="{6D672F53-C456-498A-A3DF-9882A9907852}" type="sibTrans" cxnId="{CF260E62-EB2E-4F4D-B627-1A6306B87EB6}">
      <dgm:prSet/>
      <dgm:spPr/>
      <dgm:t>
        <a:bodyPr/>
        <a:lstStyle/>
        <a:p>
          <a:endParaRPr lang="en-US"/>
        </a:p>
      </dgm:t>
    </dgm:pt>
    <dgm:pt modelId="{54933895-BCCA-423D-9D3A-35FEF147B5BF}">
      <dgm:prSet custT="1"/>
      <dgm:spPr/>
      <dgm:t>
        <a:bodyPr/>
        <a:lstStyle/>
        <a:p>
          <a:r>
            <a:rPr lang="en-US" sz="1200" dirty="0" smtClean="0"/>
            <a:t>Speed of JPOD (MPH)</a:t>
          </a:r>
          <a:endParaRPr lang="en-US" sz="1200" dirty="0"/>
        </a:p>
      </dgm:t>
    </dgm:pt>
    <dgm:pt modelId="{F7A93471-7CEC-4EA1-9CB1-5D6764091A4D}" type="parTrans" cxnId="{49D404F4-5161-42F1-BD37-BDBA990E5507}">
      <dgm:prSet/>
      <dgm:spPr/>
      <dgm:t>
        <a:bodyPr/>
        <a:lstStyle/>
        <a:p>
          <a:endParaRPr lang="en-US" sz="1200" dirty="0"/>
        </a:p>
      </dgm:t>
    </dgm:pt>
    <dgm:pt modelId="{D075FD6A-049D-4FAF-B165-ACEA2596F91A}" type="sibTrans" cxnId="{49D404F4-5161-42F1-BD37-BDBA990E5507}">
      <dgm:prSet/>
      <dgm:spPr/>
      <dgm:t>
        <a:bodyPr/>
        <a:lstStyle/>
        <a:p>
          <a:endParaRPr lang="en-US"/>
        </a:p>
      </dgm:t>
    </dgm:pt>
    <dgm:pt modelId="{0C5E36A5-733B-4784-B6CF-4D475CAC5DBB}" type="pres">
      <dgm:prSet presAssocID="{0871485E-E8A6-4821-9EC4-200EE3CA9B37}" presName="hierChild1" presStyleCnt="0">
        <dgm:presLayoutVars>
          <dgm:orgChart val="1"/>
          <dgm:chPref val="1"/>
          <dgm:dir/>
          <dgm:animOne val="branch"/>
          <dgm:animLvl val="lvl"/>
          <dgm:resizeHandles/>
        </dgm:presLayoutVars>
      </dgm:prSet>
      <dgm:spPr/>
      <dgm:t>
        <a:bodyPr/>
        <a:lstStyle/>
        <a:p>
          <a:endParaRPr lang="en-US"/>
        </a:p>
      </dgm:t>
    </dgm:pt>
    <dgm:pt modelId="{48614A72-C5B7-4C9F-BE4C-761827E1AA38}" type="pres">
      <dgm:prSet presAssocID="{A8648F65-5CC9-4511-B08D-BFA7B09F8F0F}" presName="hierRoot1" presStyleCnt="0">
        <dgm:presLayoutVars>
          <dgm:hierBranch val="init"/>
        </dgm:presLayoutVars>
      </dgm:prSet>
      <dgm:spPr/>
    </dgm:pt>
    <dgm:pt modelId="{9A3ECF02-25A0-4100-9AC7-BB8B3949C339}" type="pres">
      <dgm:prSet presAssocID="{A8648F65-5CC9-4511-B08D-BFA7B09F8F0F}" presName="rootComposite1" presStyleCnt="0"/>
      <dgm:spPr/>
    </dgm:pt>
    <dgm:pt modelId="{97A5694F-60BE-468B-A017-7788400540C2}" type="pres">
      <dgm:prSet presAssocID="{A8648F65-5CC9-4511-B08D-BFA7B09F8F0F}" presName="rootText1" presStyleLbl="node0" presStyleIdx="0" presStyleCnt="1" custScaleX="241174" custScaleY="172938" custLinFactY="-100000" custLinFactNeighborX="-18926" custLinFactNeighborY="-137465">
        <dgm:presLayoutVars>
          <dgm:chPref val="3"/>
        </dgm:presLayoutVars>
      </dgm:prSet>
      <dgm:spPr/>
      <dgm:t>
        <a:bodyPr/>
        <a:lstStyle/>
        <a:p>
          <a:endParaRPr lang="en-US"/>
        </a:p>
      </dgm:t>
    </dgm:pt>
    <dgm:pt modelId="{1C3329A3-CC05-47B0-B2E5-1268D59F4B70}" type="pres">
      <dgm:prSet presAssocID="{A8648F65-5CC9-4511-B08D-BFA7B09F8F0F}" presName="rootConnector1" presStyleLbl="node1" presStyleIdx="0" presStyleCnt="0"/>
      <dgm:spPr/>
      <dgm:t>
        <a:bodyPr/>
        <a:lstStyle/>
        <a:p>
          <a:endParaRPr lang="en-US"/>
        </a:p>
      </dgm:t>
    </dgm:pt>
    <dgm:pt modelId="{43D841EF-A99E-4D97-A206-B23ED4F6CCF5}" type="pres">
      <dgm:prSet presAssocID="{A8648F65-5CC9-4511-B08D-BFA7B09F8F0F}" presName="hierChild2" presStyleCnt="0"/>
      <dgm:spPr/>
    </dgm:pt>
    <dgm:pt modelId="{76980CCF-D5C5-493A-AC02-84F6DDCBD096}" type="pres">
      <dgm:prSet presAssocID="{B46D4C55-8B09-467F-A7A1-742EECE60CA5}" presName="Name37" presStyleLbl="parChTrans1D2" presStyleIdx="0" presStyleCnt="5"/>
      <dgm:spPr/>
      <dgm:t>
        <a:bodyPr/>
        <a:lstStyle/>
        <a:p>
          <a:endParaRPr lang="en-US"/>
        </a:p>
      </dgm:t>
    </dgm:pt>
    <dgm:pt modelId="{3292B424-3AAA-445C-BD60-4CEB7408CF4F}" type="pres">
      <dgm:prSet presAssocID="{84984944-0125-4252-BE13-1688D1C0FED9}" presName="hierRoot2" presStyleCnt="0">
        <dgm:presLayoutVars>
          <dgm:hierBranch val="init"/>
        </dgm:presLayoutVars>
      </dgm:prSet>
      <dgm:spPr/>
    </dgm:pt>
    <dgm:pt modelId="{7A64634B-E1B1-4A85-A740-5A593AA85CDB}" type="pres">
      <dgm:prSet presAssocID="{84984944-0125-4252-BE13-1688D1C0FED9}" presName="rootComposite" presStyleCnt="0"/>
      <dgm:spPr/>
    </dgm:pt>
    <dgm:pt modelId="{FB490849-7CDD-4A7C-9F93-7C6851C920BC}" type="pres">
      <dgm:prSet presAssocID="{84984944-0125-4252-BE13-1688D1C0FED9}" presName="rootText" presStyleLbl="node2" presStyleIdx="0" presStyleCnt="5" custScaleX="214293" custScaleY="160732" custLinFactY="-70038" custLinFactNeighborX="-59055" custLinFactNeighborY="-100000">
        <dgm:presLayoutVars>
          <dgm:chPref val="3"/>
        </dgm:presLayoutVars>
      </dgm:prSet>
      <dgm:spPr/>
      <dgm:t>
        <a:bodyPr/>
        <a:lstStyle/>
        <a:p>
          <a:endParaRPr lang="en-US"/>
        </a:p>
      </dgm:t>
    </dgm:pt>
    <dgm:pt modelId="{93E7E450-1F20-4151-B024-B24AF0BEAAAC}" type="pres">
      <dgm:prSet presAssocID="{84984944-0125-4252-BE13-1688D1C0FED9}" presName="rootConnector" presStyleLbl="node2" presStyleIdx="0" presStyleCnt="5"/>
      <dgm:spPr/>
      <dgm:t>
        <a:bodyPr/>
        <a:lstStyle/>
        <a:p>
          <a:endParaRPr lang="en-US"/>
        </a:p>
      </dgm:t>
    </dgm:pt>
    <dgm:pt modelId="{CA9EFD8E-9D1D-4791-9EFF-7E6D22D7DAF9}" type="pres">
      <dgm:prSet presAssocID="{84984944-0125-4252-BE13-1688D1C0FED9}" presName="hierChild4" presStyleCnt="0"/>
      <dgm:spPr/>
    </dgm:pt>
    <dgm:pt modelId="{C4DF976D-18FF-4A75-AB5B-CF5A50895BE1}" type="pres">
      <dgm:prSet presAssocID="{949810FB-3DD5-4C86-AE97-BC48FC21AF99}" presName="Name37" presStyleLbl="parChTrans1D3" presStyleIdx="0" presStyleCnt="8"/>
      <dgm:spPr/>
      <dgm:t>
        <a:bodyPr/>
        <a:lstStyle/>
        <a:p>
          <a:endParaRPr lang="en-US"/>
        </a:p>
      </dgm:t>
    </dgm:pt>
    <dgm:pt modelId="{0BD71F86-2641-4812-A467-CA6BB3FED887}" type="pres">
      <dgm:prSet presAssocID="{26BFE737-7115-4A10-A2D5-3F88E23AE4E7}" presName="hierRoot2" presStyleCnt="0">
        <dgm:presLayoutVars>
          <dgm:hierBranch val="init"/>
        </dgm:presLayoutVars>
      </dgm:prSet>
      <dgm:spPr/>
    </dgm:pt>
    <dgm:pt modelId="{343F0AB5-34EC-47D8-8808-12ACED74A26E}" type="pres">
      <dgm:prSet presAssocID="{26BFE737-7115-4A10-A2D5-3F88E23AE4E7}" presName="rootComposite" presStyleCnt="0"/>
      <dgm:spPr/>
    </dgm:pt>
    <dgm:pt modelId="{BAED9EF5-4BE8-4F24-8E0F-F39CC082C798}" type="pres">
      <dgm:prSet presAssocID="{26BFE737-7115-4A10-A2D5-3F88E23AE4E7}" presName="rootText" presStyleLbl="node3" presStyleIdx="0" presStyleCnt="8" custScaleX="115579" custScaleY="190005" custLinFactNeighborX="-111" custLinFactNeighborY="-79712">
        <dgm:presLayoutVars>
          <dgm:chPref val="3"/>
        </dgm:presLayoutVars>
      </dgm:prSet>
      <dgm:spPr/>
      <dgm:t>
        <a:bodyPr/>
        <a:lstStyle/>
        <a:p>
          <a:endParaRPr lang="en-US"/>
        </a:p>
      </dgm:t>
    </dgm:pt>
    <dgm:pt modelId="{3D3B0893-2D92-4E38-894E-63E70F6EBCCB}" type="pres">
      <dgm:prSet presAssocID="{26BFE737-7115-4A10-A2D5-3F88E23AE4E7}" presName="rootConnector" presStyleLbl="node3" presStyleIdx="0" presStyleCnt="8"/>
      <dgm:spPr/>
      <dgm:t>
        <a:bodyPr/>
        <a:lstStyle/>
        <a:p>
          <a:endParaRPr lang="en-US"/>
        </a:p>
      </dgm:t>
    </dgm:pt>
    <dgm:pt modelId="{BD1DD387-25F4-4FA4-B4CC-88136B090BE0}" type="pres">
      <dgm:prSet presAssocID="{26BFE737-7115-4A10-A2D5-3F88E23AE4E7}" presName="hierChild4" presStyleCnt="0"/>
      <dgm:spPr/>
    </dgm:pt>
    <dgm:pt modelId="{1D10EE01-5384-48F5-A4DF-3FAF58AA7E74}" type="pres">
      <dgm:prSet presAssocID="{54BB0257-9245-4AC5-A74D-2088FE5DCEB3}" presName="Name37" presStyleLbl="parChTrans1D4" presStyleIdx="0" presStyleCnt="9"/>
      <dgm:spPr/>
      <dgm:t>
        <a:bodyPr/>
        <a:lstStyle/>
        <a:p>
          <a:endParaRPr lang="en-US"/>
        </a:p>
      </dgm:t>
    </dgm:pt>
    <dgm:pt modelId="{B10677E1-F561-47A0-9DEE-AB6270841DAD}" type="pres">
      <dgm:prSet presAssocID="{4966C197-82AB-4D3F-891C-AE8A1D558A7E}" presName="hierRoot2" presStyleCnt="0">
        <dgm:presLayoutVars>
          <dgm:hierBranch val="init"/>
        </dgm:presLayoutVars>
      </dgm:prSet>
      <dgm:spPr/>
    </dgm:pt>
    <dgm:pt modelId="{56BFCC36-C249-4B12-8506-28D5BAB271CD}" type="pres">
      <dgm:prSet presAssocID="{4966C197-82AB-4D3F-891C-AE8A1D558A7E}" presName="rootComposite" presStyleCnt="0"/>
      <dgm:spPr/>
    </dgm:pt>
    <dgm:pt modelId="{FF97F97E-8861-46C8-B12F-A8198A3ACE47}" type="pres">
      <dgm:prSet presAssocID="{4966C197-82AB-4D3F-891C-AE8A1D558A7E}" presName="rootText" presStyleLbl="node4" presStyleIdx="0" presStyleCnt="9" custScaleY="262940" custLinFactNeighborX="-5966" custLinFactNeighborY="-78192">
        <dgm:presLayoutVars>
          <dgm:chPref val="3"/>
        </dgm:presLayoutVars>
      </dgm:prSet>
      <dgm:spPr/>
      <dgm:t>
        <a:bodyPr/>
        <a:lstStyle/>
        <a:p>
          <a:endParaRPr lang="en-US"/>
        </a:p>
      </dgm:t>
    </dgm:pt>
    <dgm:pt modelId="{21D0C00F-9A3E-4726-AF52-46E0A7B8B91A}" type="pres">
      <dgm:prSet presAssocID="{4966C197-82AB-4D3F-891C-AE8A1D558A7E}" presName="rootConnector" presStyleLbl="node4" presStyleIdx="0" presStyleCnt="9"/>
      <dgm:spPr/>
      <dgm:t>
        <a:bodyPr/>
        <a:lstStyle/>
        <a:p>
          <a:endParaRPr lang="en-US"/>
        </a:p>
      </dgm:t>
    </dgm:pt>
    <dgm:pt modelId="{70026BB0-DE49-44EF-9E81-1A5A7EA85009}" type="pres">
      <dgm:prSet presAssocID="{4966C197-82AB-4D3F-891C-AE8A1D558A7E}" presName="hierChild4" presStyleCnt="0"/>
      <dgm:spPr/>
    </dgm:pt>
    <dgm:pt modelId="{E778C7AB-000F-47B2-848D-CAE2D38E7819}" type="pres">
      <dgm:prSet presAssocID="{4966C197-82AB-4D3F-891C-AE8A1D558A7E}" presName="hierChild5" presStyleCnt="0"/>
      <dgm:spPr/>
    </dgm:pt>
    <dgm:pt modelId="{AD0E21CA-5A32-4891-B9E6-3CEC61D6C3F2}" type="pres">
      <dgm:prSet presAssocID="{977906A4-70E8-4289-8200-3E1A9EC88B7F}" presName="Name37" presStyleLbl="parChTrans1D4" presStyleIdx="1" presStyleCnt="9"/>
      <dgm:spPr/>
      <dgm:t>
        <a:bodyPr/>
        <a:lstStyle/>
        <a:p>
          <a:endParaRPr lang="en-US"/>
        </a:p>
      </dgm:t>
    </dgm:pt>
    <dgm:pt modelId="{4B39CBBC-1042-4353-866A-ADADB32BBE3F}" type="pres">
      <dgm:prSet presAssocID="{77B11941-0D81-45F8-97D1-F9E53160C363}" presName="hierRoot2" presStyleCnt="0">
        <dgm:presLayoutVars>
          <dgm:hierBranch val="init"/>
        </dgm:presLayoutVars>
      </dgm:prSet>
      <dgm:spPr/>
    </dgm:pt>
    <dgm:pt modelId="{6766002E-F901-42A0-9E11-CD0F5CF8FC65}" type="pres">
      <dgm:prSet presAssocID="{77B11941-0D81-45F8-97D1-F9E53160C363}" presName="rootComposite" presStyleCnt="0"/>
      <dgm:spPr/>
    </dgm:pt>
    <dgm:pt modelId="{95325AA9-2C6C-49EF-B229-F72A75A8C672}" type="pres">
      <dgm:prSet presAssocID="{77B11941-0D81-45F8-97D1-F9E53160C363}" presName="rootText" presStyleLbl="node4" presStyleIdx="1" presStyleCnt="9" custScaleX="110405" custScaleY="224156" custLinFactNeighborX="-5966" custLinFactNeighborY="-64417">
        <dgm:presLayoutVars>
          <dgm:chPref val="3"/>
        </dgm:presLayoutVars>
      </dgm:prSet>
      <dgm:spPr/>
      <dgm:t>
        <a:bodyPr/>
        <a:lstStyle/>
        <a:p>
          <a:endParaRPr lang="en-US"/>
        </a:p>
      </dgm:t>
    </dgm:pt>
    <dgm:pt modelId="{83CC4661-D1FC-4D4D-B39F-E53B40922BA5}" type="pres">
      <dgm:prSet presAssocID="{77B11941-0D81-45F8-97D1-F9E53160C363}" presName="rootConnector" presStyleLbl="node4" presStyleIdx="1" presStyleCnt="9"/>
      <dgm:spPr/>
      <dgm:t>
        <a:bodyPr/>
        <a:lstStyle/>
        <a:p>
          <a:endParaRPr lang="en-US"/>
        </a:p>
      </dgm:t>
    </dgm:pt>
    <dgm:pt modelId="{BD35DB4C-D4F5-40E0-9848-E410AFE154B1}" type="pres">
      <dgm:prSet presAssocID="{77B11941-0D81-45F8-97D1-F9E53160C363}" presName="hierChild4" presStyleCnt="0"/>
      <dgm:spPr/>
    </dgm:pt>
    <dgm:pt modelId="{5BD20321-75FC-4B2F-B4D3-A4BB8CB2BDC2}" type="pres">
      <dgm:prSet presAssocID="{77B11941-0D81-45F8-97D1-F9E53160C363}" presName="hierChild5" presStyleCnt="0"/>
      <dgm:spPr/>
    </dgm:pt>
    <dgm:pt modelId="{8BBFDC86-9170-43A0-B39F-F2088DE1661A}" type="pres">
      <dgm:prSet presAssocID="{26BFE737-7115-4A10-A2D5-3F88E23AE4E7}" presName="hierChild5" presStyleCnt="0"/>
      <dgm:spPr/>
    </dgm:pt>
    <dgm:pt modelId="{A5E9A4C7-47B6-4CAD-8C34-AAF9CEB3EBCE}" type="pres">
      <dgm:prSet presAssocID="{2381D0F6-3214-4483-8082-431D7A37B9F7}" presName="Name37" presStyleLbl="parChTrans1D3" presStyleIdx="1" presStyleCnt="8"/>
      <dgm:spPr/>
      <dgm:t>
        <a:bodyPr/>
        <a:lstStyle/>
        <a:p>
          <a:endParaRPr lang="en-US"/>
        </a:p>
      </dgm:t>
    </dgm:pt>
    <dgm:pt modelId="{B6C480A7-0FF0-45C2-9D0B-BBA9D9B3813F}" type="pres">
      <dgm:prSet presAssocID="{FBA84205-D912-4DA6-9B3B-156E9058201A}" presName="hierRoot2" presStyleCnt="0">
        <dgm:presLayoutVars>
          <dgm:hierBranch val="init"/>
        </dgm:presLayoutVars>
      </dgm:prSet>
      <dgm:spPr/>
    </dgm:pt>
    <dgm:pt modelId="{DCCCD0E0-68A4-4CE7-A518-F83F80D7C4A8}" type="pres">
      <dgm:prSet presAssocID="{FBA84205-D912-4DA6-9B3B-156E9058201A}" presName="rootComposite" presStyleCnt="0"/>
      <dgm:spPr/>
    </dgm:pt>
    <dgm:pt modelId="{238009AC-39BB-4B73-9838-57442ED8D269}" type="pres">
      <dgm:prSet presAssocID="{FBA84205-D912-4DA6-9B3B-156E9058201A}" presName="rootText" presStyleLbl="node3" presStyleIdx="1" presStyleCnt="8" custScaleX="135782" custScaleY="232004" custLinFactNeighborX="3213" custLinFactNeighborY="-73161">
        <dgm:presLayoutVars>
          <dgm:chPref val="3"/>
        </dgm:presLayoutVars>
      </dgm:prSet>
      <dgm:spPr/>
      <dgm:t>
        <a:bodyPr/>
        <a:lstStyle/>
        <a:p>
          <a:endParaRPr lang="en-US"/>
        </a:p>
      </dgm:t>
    </dgm:pt>
    <dgm:pt modelId="{17DD90D3-DC75-4E1B-86FB-56D896EA319C}" type="pres">
      <dgm:prSet presAssocID="{FBA84205-D912-4DA6-9B3B-156E9058201A}" presName="rootConnector" presStyleLbl="node3" presStyleIdx="1" presStyleCnt="8"/>
      <dgm:spPr/>
      <dgm:t>
        <a:bodyPr/>
        <a:lstStyle/>
        <a:p>
          <a:endParaRPr lang="en-US"/>
        </a:p>
      </dgm:t>
    </dgm:pt>
    <dgm:pt modelId="{EC379E8A-8FA0-4B16-8B4A-B2F92897B00F}" type="pres">
      <dgm:prSet presAssocID="{FBA84205-D912-4DA6-9B3B-156E9058201A}" presName="hierChild4" presStyleCnt="0"/>
      <dgm:spPr/>
    </dgm:pt>
    <dgm:pt modelId="{D30F7A62-7A5A-4459-8580-B22C05FF600D}" type="pres">
      <dgm:prSet presAssocID="{68515EB8-58E7-41E4-BA88-85CD42BEADB7}" presName="Name37" presStyleLbl="parChTrans1D4" presStyleIdx="2" presStyleCnt="9"/>
      <dgm:spPr/>
      <dgm:t>
        <a:bodyPr/>
        <a:lstStyle/>
        <a:p>
          <a:endParaRPr lang="en-US"/>
        </a:p>
      </dgm:t>
    </dgm:pt>
    <dgm:pt modelId="{7D743C5E-FA00-4861-914B-07A50104C917}" type="pres">
      <dgm:prSet presAssocID="{9208D10A-C31D-4CBD-BCA1-BE26EDDD513F}" presName="hierRoot2" presStyleCnt="0">
        <dgm:presLayoutVars>
          <dgm:hierBranch val="init"/>
        </dgm:presLayoutVars>
      </dgm:prSet>
      <dgm:spPr/>
    </dgm:pt>
    <dgm:pt modelId="{FDD6EF15-8768-452C-B76D-425795C0296B}" type="pres">
      <dgm:prSet presAssocID="{9208D10A-C31D-4CBD-BCA1-BE26EDDD513F}" presName="rootComposite" presStyleCnt="0"/>
      <dgm:spPr/>
    </dgm:pt>
    <dgm:pt modelId="{10402727-8FCB-4814-A8C0-0148AA73C2C2}" type="pres">
      <dgm:prSet presAssocID="{9208D10A-C31D-4CBD-BCA1-BE26EDDD513F}" presName="rootText" presStyleLbl="node4" presStyleIdx="2" presStyleCnt="9" custScaleX="123019" custScaleY="290427" custLinFactNeighborX="-9487" custLinFactNeighborY="40936">
        <dgm:presLayoutVars>
          <dgm:chPref val="3"/>
        </dgm:presLayoutVars>
      </dgm:prSet>
      <dgm:spPr/>
      <dgm:t>
        <a:bodyPr/>
        <a:lstStyle/>
        <a:p>
          <a:endParaRPr lang="en-US"/>
        </a:p>
      </dgm:t>
    </dgm:pt>
    <dgm:pt modelId="{14728C4D-FD0F-4108-9F87-6B162CDC9626}" type="pres">
      <dgm:prSet presAssocID="{9208D10A-C31D-4CBD-BCA1-BE26EDDD513F}" presName="rootConnector" presStyleLbl="node4" presStyleIdx="2" presStyleCnt="9"/>
      <dgm:spPr/>
      <dgm:t>
        <a:bodyPr/>
        <a:lstStyle/>
        <a:p>
          <a:endParaRPr lang="en-US"/>
        </a:p>
      </dgm:t>
    </dgm:pt>
    <dgm:pt modelId="{4EE28CEE-A2CD-49F1-9748-976B3FBA40D2}" type="pres">
      <dgm:prSet presAssocID="{9208D10A-C31D-4CBD-BCA1-BE26EDDD513F}" presName="hierChild4" presStyleCnt="0"/>
      <dgm:spPr/>
    </dgm:pt>
    <dgm:pt modelId="{84C10EFF-E38A-4290-B234-8033766C3ECE}" type="pres">
      <dgm:prSet presAssocID="{9208D10A-C31D-4CBD-BCA1-BE26EDDD513F}" presName="hierChild5" presStyleCnt="0"/>
      <dgm:spPr/>
    </dgm:pt>
    <dgm:pt modelId="{4B0BD586-A5DC-4AD9-BB88-E90C9F22A917}" type="pres">
      <dgm:prSet presAssocID="{FBA84205-D912-4DA6-9B3B-156E9058201A}" presName="hierChild5" presStyleCnt="0"/>
      <dgm:spPr/>
    </dgm:pt>
    <dgm:pt modelId="{CE4B5444-D4AA-4B6B-A1DD-97897D0FA673}" type="pres">
      <dgm:prSet presAssocID="{84984944-0125-4252-BE13-1688D1C0FED9}" presName="hierChild5" presStyleCnt="0"/>
      <dgm:spPr/>
    </dgm:pt>
    <dgm:pt modelId="{A92A8CC6-6D16-4A92-B019-996E7DE076E4}" type="pres">
      <dgm:prSet presAssocID="{184AE60E-13C0-45A3-BF8F-E7D525C64EA7}" presName="Name37" presStyleLbl="parChTrans1D2" presStyleIdx="1" presStyleCnt="5"/>
      <dgm:spPr/>
      <dgm:t>
        <a:bodyPr/>
        <a:lstStyle/>
        <a:p>
          <a:endParaRPr lang="en-US"/>
        </a:p>
      </dgm:t>
    </dgm:pt>
    <dgm:pt modelId="{53FF23B1-AB29-43B4-8C47-160C7F8D5F0C}" type="pres">
      <dgm:prSet presAssocID="{284C44B9-7253-4C80-AEDC-C052202265A1}" presName="hierRoot2" presStyleCnt="0">
        <dgm:presLayoutVars>
          <dgm:hierBranch val="init"/>
        </dgm:presLayoutVars>
      </dgm:prSet>
      <dgm:spPr/>
    </dgm:pt>
    <dgm:pt modelId="{AE1B2BA6-C0D0-465A-905E-BEADEBFAF49A}" type="pres">
      <dgm:prSet presAssocID="{284C44B9-7253-4C80-AEDC-C052202265A1}" presName="rootComposite" presStyleCnt="0"/>
      <dgm:spPr/>
    </dgm:pt>
    <dgm:pt modelId="{DD4BFBBD-114E-41AB-81B1-BCE87ADBA70E}" type="pres">
      <dgm:prSet presAssocID="{284C44B9-7253-4C80-AEDC-C052202265A1}" presName="rootText" presStyleLbl="node2" presStyleIdx="1" presStyleCnt="5" custScaleX="176525" custScaleY="181287" custLinFactX="-22383" custLinFactY="-70038" custLinFactNeighborX="-100000" custLinFactNeighborY="-100000">
        <dgm:presLayoutVars>
          <dgm:chPref val="3"/>
        </dgm:presLayoutVars>
      </dgm:prSet>
      <dgm:spPr/>
      <dgm:t>
        <a:bodyPr/>
        <a:lstStyle/>
        <a:p>
          <a:endParaRPr lang="en-US"/>
        </a:p>
      </dgm:t>
    </dgm:pt>
    <dgm:pt modelId="{99A32217-E95C-48BF-971D-F2EDE096C732}" type="pres">
      <dgm:prSet presAssocID="{284C44B9-7253-4C80-AEDC-C052202265A1}" presName="rootConnector" presStyleLbl="node2" presStyleIdx="1" presStyleCnt="5"/>
      <dgm:spPr/>
      <dgm:t>
        <a:bodyPr/>
        <a:lstStyle/>
        <a:p>
          <a:endParaRPr lang="en-US"/>
        </a:p>
      </dgm:t>
    </dgm:pt>
    <dgm:pt modelId="{1A9B9A48-656D-4566-A6A6-44A39F385845}" type="pres">
      <dgm:prSet presAssocID="{284C44B9-7253-4C80-AEDC-C052202265A1}" presName="hierChild4" presStyleCnt="0"/>
      <dgm:spPr/>
    </dgm:pt>
    <dgm:pt modelId="{816CF4D5-3FCA-45D0-9F1C-2C0AEA4D99E8}" type="pres">
      <dgm:prSet presAssocID="{522283E2-99BD-4B5A-8008-72112E59328F}" presName="Name37" presStyleLbl="parChTrans1D3" presStyleIdx="2" presStyleCnt="8"/>
      <dgm:spPr/>
      <dgm:t>
        <a:bodyPr/>
        <a:lstStyle/>
        <a:p>
          <a:endParaRPr lang="en-US"/>
        </a:p>
      </dgm:t>
    </dgm:pt>
    <dgm:pt modelId="{2B7833F4-2E17-46C7-8BA6-2CB8E116F7F0}" type="pres">
      <dgm:prSet presAssocID="{95AD8C67-AC04-41D1-ACC8-E3DE9C323028}" presName="hierRoot2" presStyleCnt="0">
        <dgm:presLayoutVars>
          <dgm:hierBranch val="init"/>
        </dgm:presLayoutVars>
      </dgm:prSet>
      <dgm:spPr/>
    </dgm:pt>
    <dgm:pt modelId="{FFEEF713-8241-47B0-BC90-29238240C064}" type="pres">
      <dgm:prSet presAssocID="{95AD8C67-AC04-41D1-ACC8-E3DE9C323028}" presName="rootComposite" presStyleCnt="0"/>
      <dgm:spPr/>
    </dgm:pt>
    <dgm:pt modelId="{7BEB03F7-F408-4092-8E37-7E187114AAB2}" type="pres">
      <dgm:prSet presAssocID="{95AD8C67-AC04-41D1-ACC8-E3DE9C323028}" presName="rootText" presStyleLbl="node3" presStyleIdx="2" presStyleCnt="8" custScaleX="115854" custScaleY="209946" custLinFactNeighborX="-18034" custLinFactNeighborY="-73319">
        <dgm:presLayoutVars>
          <dgm:chPref val="3"/>
        </dgm:presLayoutVars>
      </dgm:prSet>
      <dgm:spPr/>
      <dgm:t>
        <a:bodyPr/>
        <a:lstStyle/>
        <a:p>
          <a:endParaRPr lang="en-US"/>
        </a:p>
      </dgm:t>
    </dgm:pt>
    <dgm:pt modelId="{048BFF83-AD8C-42B0-A552-F31A3AC0147E}" type="pres">
      <dgm:prSet presAssocID="{95AD8C67-AC04-41D1-ACC8-E3DE9C323028}" presName="rootConnector" presStyleLbl="node3" presStyleIdx="2" presStyleCnt="8"/>
      <dgm:spPr/>
      <dgm:t>
        <a:bodyPr/>
        <a:lstStyle/>
        <a:p>
          <a:endParaRPr lang="en-US"/>
        </a:p>
      </dgm:t>
    </dgm:pt>
    <dgm:pt modelId="{65BF9393-D128-4E02-AB6E-2871FC9BB717}" type="pres">
      <dgm:prSet presAssocID="{95AD8C67-AC04-41D1-ACC8-E3DE9C323028}" presName="hierChild4" presStyleCnt="0"/>
      <dgm:spPr/>
    </dgm:pt>
    <dgm:pt modelId="{B47DDAB5-A395-4EF7-8C0A-40762B1275E6}" type="pres">
      <dgm:prSet presAssocID="{9ADDC3A9-D0EA-4B08-AFC9-1D479CDF1FE6}" presName="Name37" presStyleLbl="parChTrans1D4" presStyleIdx="3" presStyleCnt="9"/>
      <dgm:spPr/>
      <dgm:t>
        <a:bodyPr/>
        <a:lstStyle/>
        <a:p>
          <a:endParaRPr lang="en-US"/>
        </a:p>
      </dgm:t>
    </dgm:pt>
    <dgm:pt modelId="{52CB0F4D-5C24-4615-A146-2EE8C1ABC375}" type="pres">
      <dgm:prSet presAssocID="{EB9E75C2-126A-486C-8F54-0CC190E8E021}" presName="hierRoot2" presStyleCnt="0">
        <dgm:presLayoutVars>
          <dgm:hierBranch val="init"/>
        </dgm:presLayoutVars>
      </dgm:prSet>
      <dgm:spPr/>
    </dgm:pt>
    <dgm:pt modelId="{2DE12167-EFBB-49F2-8930-0DA4CC3DB7E8}" type="pres">
      <dgm:prSet presAssocID="{EB9E75C2-126A-486C-8F54-0CC190E8E021}" presName="rootComposite" presStyleCnt="0"/>
      <dgm:spPr/>
    </dgm:pt>
    <dgm:pt modelId="{7AA76D84-B15C-4731-A75D-78E9B9DF1172}" type="pres">
      <dgm:prSet presAssocID="{EB9E75C2-126A-486C-8F54-0CC190E8E021}" presName="rootText" presStyleLbl="node4" presStyleIdx="3" presStyleCnt="9" custScaleX="151770" custScaleY="271665" custLinFactNeighborX="-23179" custLinFactNeighborY="42439">
        <dgm:presLayoutVars>
          <dgm:chPref val="3"/>
        </dgm:presLayoutVars>
      </dgm:prSet>
      <dgm:spPr/>
      <dgm:t>
        <a:bodyPr/>
        <a:lstStyle/>
        <a:p>
          <a:endParaRPr lang="en-US"/>
        </a:p>
      </dgm:t>
    </dgm:pt>
    <dgm:pt modelId="{5BFC847E-BE68-44DE-B44C-860AC1A030E6}" type="pres">
      <dgm:prSet presAssocID="{EB9E75C2-126A-486C-8F54-0CC190E8E021}" presName="rootConnector" presStyleLbl="node4" presStyleIdx="3" presStyleCnt="9"/>
      <dgm:spPr/>
      <dgm:t>
        <a:bodyPr/>
        <a:lstStyle/>
        <a:p>
          <a:endParaRPr lang="en-US"/>
        </a:p>
      </dgm:t>
    </dgm:pt>
    <dgm:pt modelId="{6FE52902-E287-42B3-BA7A-B1CDB2945D9C}" type="pres">
      <dgm:prSet presAssocID="{EB9E75C2-126A-486C-8F54-0CC190E8E021}" presName="hierChild4" presStyleCnt="0"/>
      <dgm:spPr/>
    </dgm:pt>
    <dgm:pt modelId="{05F9463C-EA64-4974-8269-849FEEF0EE08}" type="pres">
      <dgm:prSet presAssocID="{EB9E75C2-126A-486C-8F54-0CC190E8E021}" presName="hierChild5" presStyleCnt="0"/>
      <dgm:spPr/>
    </dgm:pt>
    <dgm:pt modelId="{D49F58E3-5CF0-41D2-A7B7-FB3C21732D5E}" type="pres">
      <dgm:prSet presAssocID="{95AD8C67-AC04-41D1-ACC8-E3DE9C323028}" presName="hierChild5" presStyleCnt="0"/>
      <dgm:spPr/>
    </dgm:pt>
    <dgm:pt modelId="{74220E87-5EE2-49DC-B0C3-3B47527EF384}" type="pres">
      <dgm:prSet presAssocID="{5607C324-83A6-4ADA-B264-135B64242722}" presName="Name37" presStyleLbl="parChTrans1D3" presStyleIdx="3" presStyleCnt="8"/>
      <dgm:spPr/>
      <dgm:t>
        <a:bodyPr/>
        <a:lstStyle/>
        <a:p>
          <a:endParaRPr lang="en-US"/>
        </a:p>
      </dgm:t>
    </dgm:pt>
    <dgm:pt modelId="{0484DFD0-31A1-4F0F-9B39-05C8465E8DAA}" type="pres">
      <dgm:prSet presAssocID="{C0C2C38E-83BA-4E9B-B283-6AF150ABCEF4}" presName="hierRoot2" presStyleCnt="0">
        <dgm:presLayoutVars>
          <dgm:hierBranch val="init"/>
        </dgm:presLayoutVars>
      </dgm:prSet>
      <dgm:spPr/>
    </dgm:pt>
    <dgm:pt modelId="{26476FC5-A100-4997-B08C-939D2FF972AF}" type="pres">
      <dgm:prSet presAssocID="{C0C2C38E-83BA-4E9B-B283-6AF150ABCEF4}" presName="rootComposite" presStyleCnt="0"/>
      <dgm:spPr/>
    </dgm:pt>
    <dgm:pt modelId="{1707496E-B422-4884-936F-91C1F1ACF6FF}" type="pres">
      <dgm:prSet presAssocID="{C0C2C38E-83BA-4E9B-B283-6AF150ABCEF4}" presName="rootText" presStyleLbl="node3" presStyleIdx="3" presStyleCnt="8" custScaleX="176044" custScaleY="202240" custLinFactNeighborX="-48356" custLinFactNeighborY="-67511">
        <dgm:presLayoutVars>
          <dgm:chPref val="3"/>
        </dgm:presLayoutVars>
      </dgm:prSet>
      <dgm:spPr/>
      <dgm:t>
        <a:bodyPr/>
        <a:lstStyle/>
        <a:p>
          <a:endParaRPr lang="en-US"/>
        </a:p>
      </dgm:t>
    </dgm:pt>
    <dgm:pt modelId="{0AC08E42-3BBA-4E1E-A4EA-BD36B3B090CC}" type="pres">
      <dgm:prSet presAssocID="{C0C2C38E-83BA-4E9B-B283-6AF150ABCEF4}" presName="rootConnector" presStyleLbl="node3" presStyleIdx="3" presStyleCnt="8"/>
      <dgm:spPr/>
      <dgm:t>
        <a:bodyPr/>
        <a:lstStyle/>
        <a:p>
          <a:endParaRPr lang="en-US"/>
        </a:p>
      </dgm:t>
    </dgm:pt>
    <dgm:pt modelId="{E384204A-9848-4CE8-B655-D7F89A95DAF2}" type="pres">
      <dgm:prSet presAssocID="{C0C2C38E-83BA-4E9B-B283-6AF150ABCEF4}" presName="hierChild4" presStyleCnt="0"/>
      <dgm:spPr/>
    </dgm:pt>
    <dgm:pt modelId="{FFBDFCB8-8596-4F97-8252-9D9C9C262894}" type="pres">
      <dgm:prSet presAssocID="{8D9C1C51-9603-4237-9C91-DDD6CE6475D7}" presName="Name37" presStyleLbl="parChTrans1D4" presStyleIdx="4" presStyleCnt="9"/>
      <dgm:spPr/>
      <dgm:t>
        <a:bodyPr/>
        <a:lstStyle/>
        <a:p>
          <a:endParaRPr lang="en-US"/>
        </a:p>
      </dgm:t>
    </dgm:pt>
    <dgm:pt modelId="{9DCAE795-4B99-493D-9F23-6DF4AA0BE103}" type="pres">
      <dgm:prSet presAssocID="{FBAD9B59-D872-4B57-87C8-A696932D8CAF}" presName="hierRoot2" presStyleCnt="0">
        <dgm:presLayoutVars>
          <dgm:hierBranch val="init"/>
        </dgm:presLayoutVars>
      </dgm:prSet>
      <dgm:spPr/>
    </dgm:pt>
    <dgm:pt modelId="{529B22C8-E17B-45B1-845A-F21870B93122}" type="pres">
      <dgm:prSet presAssocID="{FBAD9B59-D872-4B57-87C8-A696932D8CAF}" presName="rootComposite" presStyleCnt="0"/>
      <dgm:spPr/>
    </dgm:pt>
    <dgm:pt modelId="{285C8CAF-5E39-4D89-8A54-5E42806446A6}" type="pres">
      <dgm:prSet presAssocID="{FBAD9B59-D872-4B57-87C8-A696932D8CAF}" presName="rootText" presStyleLbl="node4" presStyleIdx="4" presStyleCnt="9" custScaleX="137252" custScaleY="265001" custLinFactNeighborX="-17140" custLinFactNeighborY="35189">
        <dgm:presLayoutVars>
          <dgm:chPref val="3"/>
        </dgm:presLayoutVars>
      </dgm:prSet>
      <dgm:spPr/>
      <dgm:t>
        <a:bodyPr/>
        <a:lstStyle/>
        <a:p>
          <a:endParaRPr lang="en-US"/>
        </a:p>
      </dgm:t>
    </dgm:pt>
    <dgm:pt modelId="{1A481CB5-AFA8-43B7-B83C-4B19FB75A3F9}" type="pres">
      <dgm:prSet presAssocID="{FBAD9B59-D872-4B57-87C8-A696932D8CAF}" presName="rootConnector" presStyleLbl="node4" presStyleIdx="4" presStyleCnt="9"/>
      <dgm:spPr/>
      <dgm:t>
        <a:bodyPr/>
        <a:lstStyle/>
        <a:p>
          <a:endParaRPr lang="en-US"/>
        </a:p>
      </dgm:t>
    </dgm:pt>
    <dgm:pt modelId="{50D00960-BED0-435B-89F0-C53A0305EF96}" type="pres">
      <dgm:prSet presAssocID="{FBAD9B59-D872-4B57-87C8-A696932D8CAF}" presName="hierChild4" presStyleCnt="0"/>
      <dgm:spPr/>
    </dgm:pt>
    <dgm:pt modelId="{4E587E90-480A-4E77-A62C-49B645591AC2}" type="pres">
      <dgm:prSet presAssocID="{FBAD9B59-D872-4B57-87C8-A696932D8CAF}" presName="hierChild5" presStyleCnt="0"/>
      <dgm:spPr/>
    </dgm:pt>
    <dgm:pt modelId="{EBD54224-B99F-42EF-B35F-3FF34D665303}" type="pres">
      <dgm:prSet presAssocID="{C0C2C38E-83BA-4E9B-B283-6AF150ABCEF4}" presName="hierChild5" presStyleCnt="0"/>
      <dgm:spPr/>
    </dgm:pt>
    <dgm:pt modelId="{4B5EDC89-3C15-4C59-A2B2-635A145A08D8}" type="pres">
      <dgm:prSet presAssocID="{284C44B9-7253-4C80-AEDC-C052202265A1}" presName="hierChild5" presStyleCnt="0"/>
      <dgm:spPr/>
    </dgm:pt>
    <dgm:pt modelId="{30BCE842-0443-4215-BC22-5C2892773969}" type="pres">
      <dgm:prSet presAssocID="{F08F460E-C258-4FF1-8D0B-3D0DBFD4775E}" presName="Name37" presStyleLbl="parChTrans1D2" presStyleIdx="2" presStyleCnt="5"/>
      <dgm:spPr/>
      <dgm:t>
        <a:bodyPr/>
        <a:lstStyle/>
        <a:p>
          <a:endParaRPr lang="en-US"/>
        </a:p>
      </dgm:t>
    </dgm:pt>
    <dgm:pt modelId="{D833272B-6953-429D-BDD4-4DB957FCE9ED}" type="pres">
      <dgm:prSet presAssocID="{B5D0CFC4-50E0-47F1-91B9-02865C6F6094}" presName="hierRoot2" presStyleCnt="0">
        <dgm:presLayoutVars>
          <dgm:hierBranch val="init"/>
        </dgm:presLayoutVars>
      </dgm:prSet>
      <dgm:spPr/>
    </dgm:pt>
    <dgm:pt modelId="{975D3DD7-498E-4AFE-8E38-B22932247A60}" type="pres">
      <dgm:prSet presAssocID="{B5D0CFC4-50E0-47F1-91B9-02865C6F6094}" presName="rootComposite" presStyleCnt="0"/>
      <dgm:spPr/>
    </dgm:pt>
    <dgm:pt modelId="{3D940AEA-88B1-4A90-A210-E6473BF02113}" type="pres">
      <dgm:prSet presAssocID="{B5D0CFC4-50E0-47F1-91B9-02865C6F6094}" presName="rootText" presStyleLbl="node2" presStyleIdx="2" presStyleCnt="5" custScaleX="240787" custScaleY="257371" custLinFactY="-72871" custLinFactNeighborX="-83504" custLinFactNeighborY="-100000">
        <dgm:presLayoutVars>
          <dgm:chPref val="3"/>
        </dgm:presLayoutVars>
      </dgm:prSet>
      <dgm:spPr/>
      <dgm:t>
        <a:bodyPr/>
        <a:lstStyle/>
        <a:p>
          <a:endParaRPr lang="en-US"/>
        </a:p>
      </dgm:t>
    </dgm:pt>
    <dgm:pt modelId="{616A4DAE-6CA1-418C-867B-50E6BDE01B79}" type="pres">
      <dgm:prSet presAssocID="{B5D0CFC4-50E0-47F1-91B9-02865C6F6094}" presName="rootConnector" presStyleLbl="node2" presStyleIdx="2" presStyleCnt="5"/>
      <dgm:spPr/>
      <dgm:t>
        <a:bodyPr/>
        <a:lstStyle/>
        <a:p>
          <a:endParaRPr lang="en-US"/>
        </a:p>
      </dgm:t>
    </dgm:pt>
    <dgm:pt modelId="{B897EBE6-BC7B-4B9D-92B1-B3F3A64B7F84}" type="pres">
      <dgm:prSet presAssocID="{B5D0CFC4-50E0-47F1-91B9-02865C6F6094}" presName="hierChild4" presStyleCnt="0"/>
      <dgm:spPr/>
    </dgm:pt>
    <dgm:pt modelId="{CEE5FB9F-4442-48FC-B9C3-5C87B974ADF0}" type="pres">
      <dgm:prSet presAssocID="{50DF547D-5664-443C-96D6-194A201D149B}" presName="Name37" presStyleLbl="parChTrans1D3" presStyleIdx="4" presStyleCnt="8"/>
      <dgm:spPr/>
      <dgm:t>
        <a:bodyPr/>
        <a:lstStyle/>
        <a:p>
          <a:endParaRPr lang="en-US"/>
        </a:p>
      </dgm:t>
    </dgm:pt>
    <dgm:pt modelId="{2D70F694-1639-4BDF-869C-D291ABCA306F}" type="pres">
      <dgm:prSet presAssocID="{9C81F64E-3E01-4B0C-8FBE-5D6CA42C5E57}" presName="hierRoot2" presStyleCnt="0">
        <dgm:presLayoutVars>
          <dgm:hierBranch val="init"/>
        </dgm:presLayoutVars>
      </dgm:prSet>
      <dgm:spPr/>
    </dgm:pt>
    <dgm:pt modelId="{8449F9A8-69D9-41CA-A2BA-070062E5DFD6}" type="pres">
      <dgm:prSet presAssocID="{9C81F64E-3E01-4B0C-8FBE-5D6CA42C5E57}" presName="rootComposite" presStyleCnt="0"/>
      <dgm:spPr/>
    </dgm:pt>
    <dgm:pt modelId="{673828A6-F777-4392-945E-C39EC8166460}" type="pres">
      <dgm:prSet presAssocID="{9C81F64E-3E01-4B0C-8FBE-5D6CA42C5E57}" presName="rootText" presStyleLbl="node3" presStyleIdx="4" presStyleCnt="8" custScaleX="130182" custScaleY="292972" custLinFactY="-43595" custLinFactNeighborX="-54966" custLinFactNeighborY="-100000">
        <dgm:presLayoutVars>
          <dgm:chPref val="3"/>
        </dgm:presLayoutVars>
      </dgm:prSet>
      <dgm:spPr/>
      <dgm:t>
        <a:bodyPr/>
        <a:lstStyle/>
        <a:p>
          <a:endParaRPr lang="en-US"/>
        </a:p>
      </dgm:t>
    </dgm:pt>
    <dgm:pt modelId="{737823EC-B2E4-4652-9D6C-554CD7D54D42}" type="pres">
      <dgm:prSet presAssocID="{9C81F64E-3E01-4B0C-8FBE-5D6CA42C5E57}" presName="rootConnector" presStyleLbl="node3" presStyleIdx="4" presStyleCnt="8"/>
      <dgm:spPr/>
      <dgm:t>
        <a:bodyPr/>
        <a:lstStyle/>
        <a:p>
          <a:endParaRPr lang="en-US"/>
        </a:p>
      </dgm:t>
    </dgm:pt>
    <dgm:pt modelId="{E7A580D0-2D5D-4BCD-B7A5-88071E7C48B6}" type="pres">
      <dgm:prSet presAssocID="{9C81F64E-3E01-4B0C-8FBE-5D6CA42C5E57}" presName="hierChild4" presStyleCnt="0"/>
      <dgm:spPr/>
    </dgm:pt>
    <dgm:pt modelId="{32025DB1-1229-4BCF-B905-3C7FD3B2C4C0}" type="pres">
      <dgm:prSet presAssocID="{5F07DEBD-74AF-44C6-A1F9-2F0B16EE3E2A}" presName="Name37" presStyleLbl="parChTrans1D4" presStyleIdx="5" presStyleCnt="9"/>
      <dgm:spPr/>
      <dgm:t>
        <a:bodyPr/>
        <a:lstStyle/>
        <a:p>
          <a:endParaRPr lang="en-US"/>
        </a:p>
      </dgm:t>
    </dgm:pt>
    <dgm:pt modelId="{7D1EDD1A-2F1B-45E1-8847-290C8DB37CD8}" type="pres">
      <dgm:prSet presAssocID="{2698860C-2F30-420C-B5FD-297FB03E5EF7}" presName="hierRoot2" presStyleCnt="0">
        <dgm:presLayoutVars>
          <dgm:hierBranch val="init"/>
        </dgm:presLayoutVars>
      </dgm:prSet>
      <dgm:spPr/>
    </dgm:pt>
    <dgm:pt modelId="{7BAEB9A7-FFD8-46E3-8403-EFF492EA5DA0}" type="pres">
      <dgm:prSet presAssocID="{2698860C-2F30-420C-B5FD-297FB03E5EF7}" presName="rootComposite" presStyleCnt="0"/>
      <dgm:spPr/>
    </dgm:pt>
    <dgm:pt modelId="{730C3C70-7DBC-4BB0-B081-8AD80D913D90}" type="pres">
      <dgm:prSet presAssocID="{2698860C-2F30-420C-B5FD-297FB03E5EF7}" presName="rootText" presStyleLbl="node4" presStyleIdx="5" presStyleCnt="9" custScaleY="258140" custLinFactY="-29198" custLinFactNeighborX="-33929" custLinFactNeighborY="-100000">
        <dgm:presLayoutVars>
          <dgm:chPref val="3"/>
        </dgm:presLayoutVars>
      </dgm:prSet>
      <dgm:spPr/>
      <dgm:t>
        <a:bodyPr/>
        <a:lstStyle/>
        <a:p>
          <a:endParaRPr lang="en-US"/>
        </a:p>
      </dgm:t>
    </dgm:pt>
    <dgm:pt modelId="{F53B8CE9-238C-46B3-B98B-3AA64BD31C64}" type="pres">
      <dgm:prSet presAssocID="{2698860C-2F30-420C-B5FD-297FB03E5EF7}" presName="rootConnector" presStyleLbl="node4" presStyleIdx="5" presStyleCnt="9"/>
      <dgm:spPr/>
      <dgm:t>
        <a:bodyPr/>
        <a:lstStyle/>
        <a:p>
          <a:endParaRPr lang="en-US"/>
        </a:p>
      </dgm:t>
    </dgm:pt>
    <dgm:pt modelId="{9EBF1130-39C6-433B-A3CC-0BF8C6B8FB6E}" type="pres">
      <dgm:prSet presAssocID="{2698860C-2F30-420C-B5FD-297FB03E5EF7}" presName="hierChild4" presStyleCnt="0"/>
      <dgm:spPr/>
    </dgm:pt>
    <dgm:pt modelId="{90130D89-8ED7-4E99-89D1-E99FE11CC596}" type="pres">
      <dgm:prSet presAssocID="{2698860C-2F30-420C-B5FD-297FB03E5EF7}" presName="hierChild5" presStyleCnt="0"/>
      <dgm:spPr/>
    </dgm:pt>
    <dgm:pt modelId="{F89FD0F7-A711-4F19-8F49-56B6BB26CD60}" type="pres">
      <dgm:prSet presAssocID="{9C81F64E-3E01-4B0C-8FBE-5D6CA42C5E57}" presName="hierChild5" presStyleCnt="0"/>
      <dgm:spPr/>
    </dgm:pt>
    <dgm:pt modelId="{77033899-AACB-4140-A926-F45846FC98B9}" type="pres">
      <dgm:prSet presAssocID="{6C62DE74-A8E2-4F55-9892-85B218754A2B}" presName="Name37" presStyleLbl="parChTrans1D3" presStyleIdx="5" presStyleCnt="8"/>
      <dgm:spPr/>
      <dgm:t>
        <a:bodyPr/>
        <a:lstStyle/>
        <a:p>
          <a:endParaRPr lang="en-US"/>
        </a:p>
      </dgm:t>
    </dgm:pt>
    <dgm:pt modelId="{E28DECDF-AE9D-4C86-AB81-994582C207DC}" type="pres">
      <dgm:prSet presAssocID="{89891787-A989-4F9E-8686-2A81B5EA45B4}" presName="hierRoot2" presStyleCnt="0">
        <dgm:presLayoutVars>
          <dgm:hierBranch val="init"/>
        </dgm:presLayoutVars>
      </dgm:prSet>
      <dgm:spPr/>
    </dgm:pt>
    <dgm:pt modelId="{BF7D9001-88BB-40DA-AC79-0E0A190314AC}" type="pres">
      <dgm:prSet presAssocID="{89891787-A989-4F9E-8686-2A81B5EA45B4}" presName="rootComposite" presStyleCnt="0"/>
      <dgm:spPr/>
    </dgm:pt>
    <dgm:pt modelId="{8E905D20-8CCA-418D-A98A-91FAAAD85D7C}" type="pres">
      <dgm:prSet presAssocID="{89891787-A989-4F9E-8686-2A81B5EA45B4}" presName="rootText" presStyleLbl="node3" presStyleIdx="5" presStyleCnt="8" custScaleX="130828" custScaleY="244752" custLinFactY="-72352" custLinFactNeighborX="-28561" custLinFactNeighborY="-100000">
        <dgm:presLayoutVars>
          <dgm:chPref val="3"/>
        </dgm:presLayoutVars>
      </dgm:prSet>
      <dgm:spPr/>
      <dgm:t>
        <a:bodyPr/>
        <a:lstStyle/>
        <a:p>
          <a:endParaRPr lang="en-US"/>
        </a:p>
      </dgm:t>
    </dgm:pt>
    <dgm:pt modelId="{99826EC2-10E1-41CB-B5F5-A3DAE05F7A53}" type="pres">
      <dgm:prSet presAssocID="{89891787-A989-4F9E-8686-2A81B5EA45B4}" presName="rootConnector" presStyleLbl="node3" presStyleIdx="5" presStyleCnt="8"/>
      <dgm:spPr/>
      <dgm:t>
        <a:bodyPr/>
        <a:lstStyle/>
        <a:p>
          <a:endParaRPr lang="en-US"/>
        </a:p>
      </dgm:t>
    </dgm:pt>
    <dgm:pt modelId="{F56F5545-54F5-482E-BF90-92D0E92F3A01}" type="pres">
      <dgm:prSet presAssocID="{89891787-A989-4F9E-8686-2A81B5EA45B4}" presName="hierChild4" presStyleCnt="0"/>
      <dgm:spPr/>
    </dgm:pt>
    <dgm:pt modelId="{8279F0D0-5EC3-4B86-B595-FA95A64EC3EE}" type="pres">
      <dgm:prSet presAssocID="{F7A93471-7CEC-4EA1-9CB1-5D6764091A4D}" presName="Name37" presStyleLbl="parChTrans1D4" presStyleIdx="6" presStyleCnt="9"/>
      <dgm:spPr/>
      <dgm:t>
        <a:bodyPr/>
        <a:lstStyle/>
        <a:p>
          <a:endParaRPr lang="en-US"/>
        </a:p>
      </dgm:t>
    </dgm:pt>
    <dgm:pt modelId="{02BA3999-D2E0-4D09-8D46-4AF2587C44D3}" type="pres">
      <dgm:prSet presAssocID="{54933895-BCCA-423D-9D3A-35FEF147B5BF}" presName="hierRoot2" presStyleCnt="0">
        <dgm:presLayoutVars>
          <dgm:hierBranch val="init"/>
        </dgm:presLayoutVars>
      </dgm:prSet>
      <dgm:spPr/>
    </dgm:pt>
    <dgm:pt modelId="{CD1BB0FE-27B7-46A2-9730-87975B0629A7}" type="pres">
      <dgm:prSet presAssocID="{54933895-BCCA-423D-9D3A-35FEF147B5BF}" presName="rootComposite" presStyleCnt="0"/>
      <dgm:spPr/>
    </dgm:pt>
    <dgm:pt modelId="{ED923BF3-A283-498A-8EB3-3FF97BA721C2}" type="pres">
      <dgm:prSet presAssocID="{54933895-BCCA-423D-9D3A-35FEF147B5BF}" presName="rootText" presStyleLbl="node4" presStyleIdx="6" presStyleCnt="9" custScaleY="255250" custLinFactNeighborX="-13019" custLinFactNeighborY="-91469">
        <dgm:presLayoutVars>
          <dgm:chPref val="3"/>
        </dgm:presLayoutVars>
      </dgm:prSet>
      <dgm:spPr/>
      <dgm:t>
        <a:bodyPr/>
        <a:lstStyle/>
        <a:p>
          <a:endParaRPr lang="en-US"/>
        </a:p>
      </dgm:t>
    </dgm:pt>
    <dgm:pt modelId="{3D2A1EEB-F75C-4885-B939-F69EF09DB168}" type="pres">
      <dgm:prSet presAssocID="{54933895-BCCA-423D-9D3A-35FEF147B5BF}" presName="rootConnector" presStyleLbl="node4" presStyleIdx="6" presStyleCnt="9"/>
      <dgm:spPr/>
      <dgm:t>
        <a:bodyPr/>
        <a:lstStyle/>
        <a:p>
          <a:endParaRPr lang="en-US"/>
        </a:p>
      </dgm:t>
    </dgm:pt>
    <dgm:pt modelId="{B3866701-4EEB-4F1A-943B-9DFF1774B0C2}" type="pres">
      <dgm:prSet presAssocID="{54933895-BCCA-423D-9D3A-35FEF147B5BF}" presName="hierChild4" presStyleCnt="0"/>
      <dgm:spPr/>
    </dgm:pt>
    <dgm:pt modelId="{81DE6360-5A33-4180-BFEA-CC84A4506FDD}" type="pres">
      <dgm:prSet presAssocID="{54933895-BCCA-423D-9D3A-35FEF147B5BF}" presName="hierChild5" presStyleCnt="0"/>
      <dgm:spPr/>
    </dgm:pt>
    <dgm:pt modelId="{3A5BBA5E-1240-40CC-82B8-C6905246709F}" type="pres">
      <dgm:prSet presAssocID="{89891787-A989-4F9E-8686-2A81B5EA45B4}" presName="hierChild5" presStyleCnt="0"/>
      <dgm:spPr/>
    </dgm:pt>
    <dgm:pt modelId="{688192C9-D38E-485E-92DE-8041D44D54A6}" type="pres">
      <dgm:prSet presAssocID="{B5D0CFC4-50E0-47F1-91B9-02865C6F6094}" presName="hierChild5" presStyleCnt="0"/>
      <dgm:spPr/>
    </dgm:pt>
    <dgm:pt modelId="{B4FE2F02-13F1-44EE-AADA-3D6958B76230}" type="pres">
      <dgm:prSet presAssocID="{FF0673E7-1D3A-4C50-AB9F-6C661EC00AC4}" presName="Name37" presStyleLbl="parChTrans1D2" presStyleIdx="3" presStyleCnt="5"/>
      <dgm:spPr/>
      <dgm:t>
        <a:bodyPr/>
        <a:lstStyle/>
        <a:p>
          <a:endParaRPr lang="en-US"/>
        </a:p>
      </dgm:t>
    </dgm:pt>
    <dgm:pt modelId="{686B8C33-29B8-44BB-9C99-6E3F7E134E3C}" type="pres">
      <dgm:prSet presAssocID="{87D85BEB-BDC2-4041-B452-C9235A970E64}" presName="hierRoot2" presStyleCnt="0">
        <dgm:presLayoutVars>
          <dgm:hierBranch val="init"/>
        </dgm:presLayoutVars>
      </dgm:prSet>
      <dgm:spPr/>
    </dgm:pt>
    <dgm:pt modelId="{1D1AFE59-F6CB-4A26-B208-E7A320160C37}" type="pres">
      <dgm:prSet presAssocID="{87D85BEB-BDC2-4041-B452-C9235A970E64}" presName="rootComposite" presStyleCnt="0"/>
      <dgm:spPr/>
    </dgm:pt>
    <dgm:pt modelId="{B3E6E57D-536A-47BC-8050-958AF7CB2F02}" type="pres">
      <dgm:prSet presAssocID="{87D85BEB-BDC2-4041-B452-C9235A970E64}" presName="rootText" presStyleLbl="node2" presStyleIdx="3" presStyleCnt="5" custScaleX="168234" custScaleY="276984" custLinFactY="-72871" custLinFactNeighborX="-57565" custLinFactNeighborY="-100000">
        <dgm:presLayoutVars>
          <dgm:chPref val="3"/>
        </dgm:presLayoutVars>
      </dgm:prSet>
      <dgm:spPr/>
      <dgm:t>
        <a:bodyPr/>
        <a:lstStyle/>
        <a:p>
          <a:endParaRPr lang="en-US"/>
        </a:p>
      </dgm:t>
    </dgm:pt>
    <dgm:pt modelId="{49FB33D0-BBFD-4588-8166-B74333C8A6F8}" type="pres">
      <dgm:prSet presAssocID="{87D85BEB-BDC2-4041-B452-C9235A970E64}" presName="rootConnector" presStyleLbl="node2" presStyleIdx="3" presStyleCnt="5"/>
      <dgm:spPr/>
      <dgm:t>
        <a:bodyPr/>
        <a:lstStyle/>
        <a:p>
          <a:endParaRPr lang="en-US"/>
        </a:p>
      </dgm:t>
    </dgm:pt>
    <dgm:pt modelId="{1DA4CA03-2454-4F5A-BCC0-BF76F0D7126C}" type="pres">
      <dgm:prSet presAssocID="{87D85BEB-BDC2-4041-B452-C9235A970E64}" presName="hierChild4" presStyleCnt="0"/>
      <dgm:spPr/>
    </dgm:pt>
    <dgm:pt modelId="{A6C7EA95-F113-4308-B85C-4AA17269EF9C}" type="pres">
      <dgm:prSet presAssocID="{3FFF30F9-929D-44D6-806E-E1687472F0B3}" presName="Name37" presStyleLbl="parChTrans1D3" presStyleIdx="6" presStyleCnt="8"/>
      <dgm:spPr/>
      <dgm:t>
        <a:bodyPr/>
        <a:lstStyle/>
        <a:p>
          <a:endParaRPr lang="en-US"/>
        </a:p>
      </dgm:t>
    </dgm:pt>
    <dgm:pt modelId="{32642B58-F581-44CB-AB4E-62F38B79BBBB}" type="pres">
      <dgm:prSet presAssocID="{B0F009C4-B59A-4EAE-B059-8E2422485843}" presName="hierRoot2" presStyleCnt="0">
        <dgm:presLayoutVars>
          <dgm:hierBranch val="init"/>
        </dgm:presLayoutVars>
      </dgm:prSet>
      <dgm:spPr/>
    </dgm:pt>
    <dgm:pt modelId="{57A10E05-F4E9-435D-B1C4-CCBB8A8F49BB}" type="pres">
      <dgm:prSet presAssocID="{B0F009C4-B59A-4EAE-B059-8E2422485843}" presName="rootComposite" presStyleCnt="0"/>
      <dgm:spPr/>
    </dgm:pt>
    <dgm:pt modelId="{375170DC-C6ED-49C8-95CD-69251380F1D5}" type="pres">
      <dgm:prSet presAssocID="{B0F009C4-B59A-4EAE-B059-8E2422485843}" presName="rootText" presStyleLbl="node3" presStyleIdx="6" presStyleCnt="8" custScaleX="131234" custScaleY="259458" custLinFactY="-69602" custLinFactNeighborX="-18519" custLinFactNeighborY="-100000">
        <dgm:presLayoutVars>
          <dgm:chPref val="3"/>
        </dgm:presLayoutVars>
      </dgm:prSet>
      <dgm:spPr/>
      <dgm:t>
        <a:bodyPr/>
        <a:lstStyle/>
        <a:p>
          <a:endParaRPr lang="en-US"/>
        </a:p>
      </dgm:t>
    </dgm:pt>
    <dgm:pt modelId="{1319A9F1-BB6E-41D8-B152-1CA374312411}" type="pres">
      <dgm:prSet presAssocID="{B0F009C4-B59A-4EAE-B059-8E2422485843}" presName="rootConnector" presStyleLbl="node3" presStyleIdx="6" presStyleCnt="8"/>
      <dgm:spPr/>
      <dgm:t>
        <a:bodyPr/>
        <a:lstStyle/>
        <a:p>
          <a:endParaRPr lang="en-US"/>
        </a:p>
      </dgm:t>
    </dgm:pt>
    <dgm:pt modelId="{B25BED2C-4AF6-4291-AB80-8B57D48EE957}" type="pres">
      <dgm:prSet presAssocID="{B0F009C4-B59A-4EAE-B059-8E2422485843}" presName="hierChild4" presStyleCnt="0"/>
      <dgm:spPr/>
    </dgm:pt>
    <dgm:pt modelId="{09FB0A5D-F174-4806-B9EA-1F09D428A038}" type="pres">
      <dgm:prSet presAssocID="{02CA8296-DDC4-432F-A863-33A432572345}" presName="Name37" presStyleLbl="parChTrans1D4" presStyleIdx="7" presStyleCnt="9"/>
      <dgm:spPr/>
      <dgm:t>
        <a:bodyPr/>
        <a:lstStyle/>
        <a:p>
          <a:endParaRPr lang="en-US"/>
        </a:p>
      </dgm:t>
    </dgm:pt>
    <dgm:pt modelId="{ABC80ABA-BB2A-497F-B920-07C358DECD3D}" type="pres">
      <dgm:prSet presAssocID="{2C1870A8-D96E-4766-A2F8-9D6AB7C6868C}" presName="hierRoot2" presStyleCnt="0">
        <dgm:presLayoutVars>
          <dgm:hierBranch val="init"/>
        </dgm:presLayoutVars>
      </dgm:prSet>
      <dgm:spPr/>
    </dgm:pt>
    <dgm:pt modelId="{53E04276-6E71-4908-803B-0DF934F6FA77}" type="pres">
      <dgm:prSet presAssocID="{2C1870A8-D96E-4766-A2F8-9D6AB7C6868C}" presName="rootComposite" presStyleCnt="0"/>
      <dgm:spPr/>
    </dgm:pt>
    <dgm:pt modelId="{EECE0675-049D-4684-8AAF-52807F1DEAF3}" type="pres">
      <dgm:prSet presAssocID="{2C1870A8-D96E-4766-A2F8-9D6AB7C6868C}" presName="rootText" presStyleLbl="node4" presStyleIdx="7" presStyleCnt="9" custScaleX="119001" custScaleY="277324" custLinFactY="-26236" custLinFactNeighborX="-42583" custLinFactNeighborY="-100000">
        <dgm:presLayoutVars>
          <dgm:chPref val="3"/>
        </dgm:presLayoutVars>
      </dgm:prSet>
      <dgm:spPr/>
      <dgm:t>
        <a:bodyPr/>
        <a:lstStyle/>
        <a:p>
          <a:endParaRPr lang="en-US"/>
        </a:p>
      </dgm:t>
    </dgm:pt>
    <dgm:pt modelId="{E06A244B-7F4E-4609-8DE9-50431ADBFD6F}" type="pres">
      <dgm:prSet presAssocID="{2C1870A8-D96E-4766-A2F8-9D6AB7C6868C}" presName="rootConnector" presStyleLbl="node4" presStyleIdx="7" presStyleCnt="9"/>
      <dgm:spPr/>
      <dgm:t>
        <a:bodyPr/>
        <a:lstStyle/>
        <a:p>
          <a:endParaRPr lang="en-US"/>
        </a:p>
      </dgm:t>
    </dgm:pt>
    <dgm:pt modelId="{D6A7D3CF-4EBC-4CA2-B8E4-515620A7B635}" type="pres">
      <dgm:prSet presAssocID="{2C1870A8-D96E-4766-A2F8-9D6AB7C6868C}" presName="hierChild4" presStyleCnt="0"/>
      <dgm:spPr/>
    </dgm:pt>
    <dgm:pt modelId="{F2D3BBA3-ADFE-4A79-970A-0A7C3CC085CC}" type="pres">
      <dgm:prSet presAssocID="{2C1870A8-D96E-4766-A2F8-9D6AB7C6868C}" presName="hierChild5" presStyleCnt="0"/>
      <dgm:spPr/>
    </dgm:pt>
    <dgm:pt modelId="{E5F08496-B359-4A38-AFFC-62D3DBEEC4BC}" type="pres">
      <dgm:prSet presAssocID="{B0F009C4-B59A-4EAE-B059-8E2422485843}" presName="hierChild5" presStyleCnt="0"/>
      <dgm:spPr/>
    </dgm:pt>
    <dgm:pt modelId="{568C9B46-A88E-4C65-BA9B-1D6E3EC3FB72}" type="pres">
      <dgm:prSet presAssocID="{87D85BEB-BDC2-4041-B452-C9235A970E64}" presName="hierChild5" presStyleCnt="0"/>
      <dgm:spPr/>
    </dgm:pt>
    <dgm:pt modelId="{117124C8-8143-43E2-9793-86883B7A5365}" type="pres">
      <dgm:prSet presAssocID="{B746EFCD-6040-4BB9-82C2-6B758CE58E10}" presName="Name37" presStyleLbl="parChTrans1D2" presStyleIdx="4" presStyleCnt="5"/>
      <dgm:spPr/>
      <dgm:t>
        <a:bodyPr/>
        <a:lstStyle/>
        <a:p>
          <a:endParaRPr lang="en-US"/>
        </a:p>
      </dgm:t>
    </dgm:pt>
    <dgm:pt modelId="{91388B52-B76E-4ECB-8F3D-DAD8F85B45F2}" type="pres">
      <dgm:prSet presAssocID="{7DD21D3E-CBEC-485A-A094-530E5627F820}" presName="hierRoot2" presStyleCnt="0">
        <dgm:presLayoutVars>
          <dgm:hierBranch val="init"/>
        </dgm:presLayoutVars>
      </dgm:prSet>
      <dgm:spPr/>
    </dgm:pt>
    <dgm:pt modelId="{67A1D79C-7B1B-4BC2-8F73-08CCC0C86FD4}" type="pres">
      <dgm:prSet presAssocID="{7DD21D3E-CBEC-485A-A094-530E5627F820}" presName="rootComposite" presStyleCnt="0"/>
      <dgm:spPr/>
    </dgm:pt>
    <dgm:pt modelId="{C73F8754-D404-4B60-B52C-F269D2A22208}" type="pres">
      <dgm:prSet presAssocID="{7DD21D3E-CBEC-485A-A094-530E5627F820}" presName="rootText" presStyleLbl="node2" presStyleIdx="4" presStyleCnt="5" custScaleX="158341" custScaleY="231743" custLinFactY="-72871" custLinFactNeighborX="-13474" custLinFactNeighborY="-100000">
        <dgm:presLayoutVars>
          <dgm:chPref val="3"/>
        </dgm:presLayoutVars>
      </dgm:prSet>
      <dgm:spPr/>
      <dgm:t>
        <a:bodyPr/>
        <a:lstStyle/>
        <a:p>
          <a:endParaRPr lang="en-US"/>
        </a:p>
      </dgm:t>
    </dgm:pt>
    <dgm:pt modelId="{0BD1B146-1287-4616-8C2A-050371DD9D20}" type="pres">
      <dgm:prSet presAssocID="{7DD21D3E-CBEC-485A-A094-530E5627F820}" presName="rootConnector" presStyleLbl="node2" presStyleIdx="4" presStyleCnt="5"/>
      <dgm:spPr/>
      <dgm:t>
        <a:bodyPr/>
        <a:lstStyle/>
        <a:p>
          <a:endParaRPr lang="en-US"/>
        </a:p>
      </dgm:t>
    </dgm:pt>
    <dgm:pt modelId="{40CFA1BA-0FAC-451F-8DCC-DA639DB2070B}" type="pres">
      <dgm:prSet presAssocID="{7DD21D3E-CBEC-485A-A094-530E5627F820}" presName="hierChild4" presStyleCnt="0"/>
      <dgm:spPr/>
    </dgm:pt>
    <dgm:pt modelId="{CA5D0BCB-1907-4118-A890-D761E4897B8C}" type="pres">
      <dgm:prSet presAssocID="{F140C1F4-7A40-4678-9566-943DB6888EC5}" presName="Name37" presStyleLbl="parChTrans1D3" presStyleIdx="7" presStyleCnt="8"/>
      <dgm:spPr/>
      <dgm:t>
        <a:bodyPr/>
        <a:lstStyle/>
        <a:p>
          <a:endParaRPr lang="en-US"/>
        </a:p>
      </dgm:t>
    </dgm:pt>
    <dgm:pt modelId="{1C984A88-F5AC-4669-89F2-CEF1C7F149CC}" type="pres">
      <dgm:prSet presAssocID="{DC33F047-7DD6-498C-AC76-1B013F453DFF}" presName="hierRoot2" presStyleCnt="0">
        <dgm:presLayoutVars>
          <dgm:hierBranch val="init"/>
        </dgm:presLayoutVars>
      </dgm:prSet>
      <dgm:spPr/>
    </dgm:pt>
    <dgm:pt modelId="{7FBEF8F1-63AE-4278-91F0-B8B19EF63877}" type="pres">
      <dgm:prSet presAssocID="{DC33F047-7DD6-498C-AC76-1B013F453DFF}" presName="rootComposite" presStyleCnt="0"/>
      <dgm:spPr/>
    </dgm:pt>
    <dgm:pt modelId="{2A8613BB-4CBF-4F81-924D-DA737B4A54F8}" type="pres">
      <dgm:prSet presAssocID="{DC33F047-7DD6-498C-AC76-1B013F453DFF}" presName="rootText" presStyleLbl="node3" presStyleIdx="7" presStyleCnt="8" custScaleX="198090" custScaleY="210102" custLinFactY="-44172" custLinFactNeighborX="-31113" custLinFactNeighborY="-100000">
        <dgm:presLayoutVars>
          <dgm:chPref val="3"/>
        </dgm:presLayoutVars>
      </dgm:prSet>
      <dgm:spPr/>
      <dgm:t>
        <a:bodyPr/>
        <a:lstStyle/>
        <a:p>
          <a:endParaRPr lang="en-US"/>
        </a:p>
      </dgm:t>
    </dgm:pt>
    <dgm:pt modelId="{C5A41F51-AA89-4781-B065-D66310E72B21}" type="pres">
      <dgm:prSet presAssocID="{DC33F047-7DD6-498C-AC76-1B013F453DFF}" presName="rootConnector" presStyleLbl="node3" presStyleIdx="7" presStyleCnt="8"/>
      <dgm:spPr/>
      <dgm:t>
        <a:bodyPr/>
        <a:lstStyle/>
        <a:p>
          <a:endParaRPr lang="en-US"/>
        </a:p>
      </dgm:t>
    </dgm:pt>
    <dgm:pt modelId="{B12789A0-9336-4745-805F-EB377F279594}" type="pres">
      <dgm:prSet presAssocID="{DC33F047-7DD6-498C-AC76-1B013F453DFF}" presName="hierChild4" presStyleCnt="0"/>
      <dgm:spPr/>
    </dgm:pt>
    <dgm:pt modelId="{88F2CD99-A396-4663-B0B1-FD32F9FFCA7A}" type="pres">
      <dgm:prSet presAssocID="{DDB3D080-0220-4B7F-8C31-971AB02E0F65}" presName="Name37" presStyleLbl="parChTrans1D4" presStyleIdx="8" presStyleCnt="9"/>
      <dgm:spPr/>
      <dgm:t>
        <a:bodyPr/>
        <a:lstStyle/>
        <a:p>
          <a:endParaRPr lang="en-US"/>
        </a:p>
      </dgm:t>
    </dgm:pt>
    <dgm:pt modelId="{A439E0B6-FFEE-4E62-928E-4562591C039E}" type="pres">
      <dgm:prSet presAssocID="{493460C2-1987-49DC-B6AF-890B4F5C0468}" presName="hierRoot2" presStyleCnt="0">
        <dgm:presLayoutVars>
          <dgm:hierBranch val="init"/>
        </dgm:presLayoutVars>
      </dgm:prSet>
      <dgm:spPr/>
    </dgm:pt>
    <dgm:pt modelId="{56CA99DD-694E-46DA-94F6-5836CD084B98}" type="pres">
      <dgm:prSet presAssocID="{493460C2-1987-49DC-B6AF-890B4F5C0468}" presName="rootComposite" presStyleCnt="0"/>
      <dgm:spPr/>
    </dgm:pt>
    <dgm:pt modelId="{120CFB67-4ADF-4D25-A5D8-A8EE7042A34B}" type="pres">
      <dgm:prSet presAssocID="{493460C2-1987-49DC-B6AF-890B4F5C0468}" presName="rootText" presStyleLbl="node4" presStyleIdx="8" presStyleCnt="9" custScaleX="152442" custScaleY="254185" custLinFactNeighborX="-45654" custLinFactNeighborY="-46450">
        <dgm:presLayoutVars>
          <dgm:chPref val="3"/>
        </dgm:presLayoutVars>
      </dgm:prSet>
      <dgm:spPr/>
      <dgm:t>
        <a:bodyPr/>
        <a:lstStyle/>
        <a:p>
          <a:endParaRPr lang="en-US"/>
        </a:p>
      </dgm:t>
    </dgm:pt>
    <dgm:pt modelId="{42623493-8D9F-4C02-928A-91AFCD16B6CA}" type="pres">
      <dgm:prSet presAssocID="{493460C2-1987-49DC-B6AF-890B4F5C0468}" presName="rootConnector" presStyleLbl="node4" presStyleIdx="8" presStyleCnt="9"/>
      <dgm:spPr/>
      <dgm:t>
        <a:bodyPr/>
        <a:lstStyle/>
        <a:p>
          <a:endParaRPr lang="en-US"/>
        </a:p>
      </dgm:t>
    </dgm:pt>
    <dgm:pt modelId="{026A1088-0F2F-4F5C-8260-3BFC61C7FE7F}" type="pres">
      <dgm:prSet presAssocID="{493460C2-1987-49DC-B6AF-890B4F5C0468}" presName="hierChild4" presStyleCnt="0"/>
      <dgm:spPr/>
    </dgm:pt>
    <dgm:pt modelId="{64633FEA-BBF9-4322-B2BB-2B8391D04AE1}" type="pres">
      <dgm:prSet presAssocID="{493460C2-1987-49DC-B6AF-890B4F5C0468}" presName="hierChild5" presStyleCnt="0"/>
      <dgm:spPr/>
    </dgm:pt>
    <dgm:pt modelId="{9AFDF64A-0E43-40C0-971E-E8EC438EEA58}" type="pres">
      <dgm:prSet presAssocID="{DC33F047-7DD6-498C-AC76-1B013F453DFF}" presName="hierChild5" presStyleCnt="0"/>
      <dgm:spPr/>
    </dgm:pt>
    <dgm:pt modelId="{7210052D-79FF-4CA6-B6E5-54D40E007E30}" type="pres">
      <dgm:prSet presAssocID="{7DD21D3E-CBEC-485A-A094-530E5627F820}" presName="hierChild5" presStyleCnt="0"/>
      <dgm:spPr/>
    </dgm:pt>
    <dgm:pt modelId="{F5F5D9BE-ADB4-4B5C-8A31-DFACECE511B7}" type="pres">
      <dgm:prSet presAssocID="{A8648F65-5CC9-4511-B08D-BFA7B09F8F0F}" presName="hierChild3" presStyleCnt="0"/>
      <dgm:spPr/>
    </dgm:pt>
  </dgm:ptLst>
  <dgm:cxnLst>
    <dgm:cxn modelId="{23447798-26D7-4D53-9B47-9DB5B448229D}" type="presOf" srcId="{77B11941-0D81-45F8-97D1-F9E53160C363}" destId="{83CC4661-D1FC-4D4D-B39F-E53B40922BA5}" srcOrd="1" destOrd="0" presId="urn:microsoft.com/office/officeart/2005/8/layout/orgChart1"/>
    <dgm:cxn modelId="{6C343347-E582-4DF6-AA1F-9EDCF0C50930}" type="presOf" srcId="{949810FB-3DD5-4C86-AE97-BC48FC21AF99}" destId="{C4DF976D-18FF-4A75-AB5B-CF5A50895BE1}" srcOrd="0" destOrd="0" presId="urn:microsoft.com/office/officeart/2005/8/layout/orgChart1"/>
    <dgm:cxn modelId="{BDFB79F5-FC43-466B-A30F-754323059B7B}" type="presOf" srcId="{184AE60E-13C0-45A3-BF8F-E7D525C64EA7}" destId="{A92A8CC6-6D16-4A92-B019-996E7DE076E4}" srcOrd="0" destOrd="0" presId="urn:microsoft.com/office/officeart/2005/8/layout/orgChart1"/>
    <dgm:cxn modelId="{6B825CED-A413-43F8-9753-2259EFD0E175}" type="presOf" srcId="{87D85BEB-BDC2-4041-B452-C9235A970E64}" destId="{49FB33D0-BBFD-4588-8166-B74333C8A6F8}" srcOrd="1" destOrd="0" presId="urn:microsoft.com/office/officeart/2005/8/layout/orgChart1"/>
    <dgm:cxn modelId="{004E5AA9-8E79-4598-9F65-58A8B0E0A0E7}" type="presOf" srcId="{9208D10A-C31D-4CBD-BCA1-BE26EDDD513F}" destId="{14728C4D-FD0F-4108-9F87-6B162CDC9626}" srcOrd="1" destOrd="0" presId="urn:microsoft.com/office/officeart/2005/8/layout/orgChart1"/>
    <dgm:cxn modelId="{2FBF566C-712F-4D3B-96D6-5AB5B5538DAA}" type="presOf" srcId="{9C81F64E-3E01-4B0C-8FBE-5D6CA42C5E57}" destId="{737823EC-B2E4-4652-9D6C-554CD7D54D42}" srcOrd="1" destOrd="0" presId="urn:microsoft.com/office/officeart/2005/8/layout/orgChart1"/>
    <dgm:cxn modelId="{EC4C6A5A-6D8A-4031-B0CA-9180732F50CB}" type="presOf" srcId="{2C1870A8-D96E-4766-A2F8-9D6AB7C6868C}" destId="{E06A244B-7F4E-4609-8DE9-50431ADBFD6F}" srcOrd="1" destOrd="0" presId="urn:microsoft.com/office/officeart/2005/8/layout/orgChart1"/>
    <dgm:cxn modelId="{B472ACE2-A8AF-4C69-B625-747A05247092}" type="presOf" srcId="{68515EB8-58E7-41E4-BA88-85CD42BEADB7}" destId="{D30F7A62-7A5A-4459-8580-B22C05FF600D}" srcOrd="0" destOrd="0" presId="urn:microsoft.com/office/officeart/2005/8/layout/orgChart1"/>
    <dgm:cxn modelId="{DD3C7B65-364E-4DA1-A00D-73EB486C5CAC}" type="presOf" srcId="{B5D0CFC4-50E0-47F1-91B9-02865C6F6094}" destId="{3D940AEA-88B1-4A90-A210-E6473BF02113}" srcOrd="0" destOrd="0" presId="urn:microsoft.com/office/officeart/2005/8/layout/orgChart1"/>
    <dgm:cxn modelId="{3BFBDD46-64D6-4846-8031-762835450603}" type="presOf" srcId="{F140C1F4-7A40-4678-9566-943DB6888EC5}" destId="{CA5D0BCB-1907-4118-A890-D761E4897B8C}" srcOrd="0" destOrd="0" presId="urn:microsoft.com/office/officeart/2005/8/layout/orgChart1"/>
    <dgm:cxn modelId="{1F3C3AB2-8C43-4607-8E51-596704F466C8}" type="presOf" srcId="{EB9E75C2-126A-486C-8F54-0CC190E8E021}" destId="{5BFC847E-BE68-44DE-B44C-860AC1A030E6}" srcOrd="1" destOrd="0" presId="urn:microsoft.com/office/officeart/2005/8/layout/orgChart1"/>
    <dgm:cxn modelId="{6A03BD7C-86BB-40E2-8873-78CDB9DC8568}" srcId="{284C44B9-7253-4C80-AEDC-C052202265A1}" destId="{95AD8C67-AC04-41D1-ACC8-E3DE9C323028}" srcOrd="0" destOrd="0" parTransId="{522283E2-99BD-4B5A-8008-72112E59328F}" sibTransId="{BE1897B4-FE0B-4ABE-BBC9-FDE7A239E233}"/>
    <dgm:cxn modelId="{C6B24CE5-B50B-4EF2-AAFB-13878B84CD96}" type="presOf" srcId="{0871485E-E8A6-4821-9EC4-200EE3CA9B37}" destId="{0C5E36A5-733B-4784-B6CF-4D475CAC5DBB}" srcOrd="0" destOrd="0" presId="urn:microsoft.com/office/officeart/2005/8/layout/orgChart1"/>
    <dgm:cxn modelId="{1F2298F0-DA92-4432-AB3E-9EC9FA29B57E}" type="presOf" srcId="{95AD8C67-AC04-41D1-ACC8-E3DE9C323028}" destId="{048BFF83-AD8C-42B0-A552-F31A3AC0147E}" srcOrd="1" destOrd="0" presId="urn:microsoft.com/office/officeart/2005/8/layout/orgChart1"/>
    <dgm:cxn modelId="{CEB6C256-CB2D-46DF-AAE1-CDA0B48F07C1}" type="presOf" srcId="{89891787-A989-4F9E-8686-2A81B5EA45B4}" destId="{99826EC2-10E1-41CB-B5F5-A3DAE05F7A53}" srcOrd="1" destOrd="0" presId="urn:microsoft.com/office/officeart/2005/8/layout/orgChart1"/>
    <dgm:cxn modelId="{E295EC98-ECAA-45CB-BA38-B89E1E7EDE23}" srcId="{284C44B9-7253-4C80-AEDC-C052202265A1}" destId="{C0C2C38E-83BA-4E9B-B283-6AF150ABCEF4}" srcOrd="1" destOrd="0" parTransId="{5607C324-83A6-4ADA-B264-135B64242722}" sibTransId="{D7795FC8-B605-4EF2-9897-6A36D791E794}"/>
    <dgm:cxn modelId="{51F7A596-8C73-434D-BF46-3C19483D7D2F}" type="presOf" srcId="{522283E2-99BD-4B5A-8008-72112E59328F}" destId="{816CF4D5-3FCA-45D0-9F1C-2C0AEA4D99E8}" srcOrd="0" destOrd="0" presId="urn:microsoft.com/office/officeart/2005/8/layout/orgChart1"/>
    <dgm:cxn modelId="{56ACC1F4-6FB0-4FF1-8BC2-07F42F9C3D38}" type="presOf" srcId="{5F07DEBD-74AF-44C6-A1F9-2F0B16EE3E2A}" destId="{32025DB1-1229-4BCF-B905-3C7FD3B2C4C0}" srcOrd="0" destOrd="0" presId="urn:microsoft.com/office/officeart/2005/8/layout/orgChart1"/>
    <dgm:cxn modelId="{32558432-CD66-4F14-BEF6-0F1DED8C617F}" type="presOf" srcId="{50DF547D-5664-443C-96D6-194A201D149B}" destId="{CEE5FB9F-4442-48FC-B9C3-5C87B974ADF0}" srcOrd="0" destOrd="0" presId="urn:microsoft.com/office/officeart/2005/8/layout/orgChart1"/>
    <dgm:cxn modelId="{7CF1C28C-CED9-4545-A6CE-732D24EF4C0C}" type="presOf" srcId="{977906A4-70E8-4289-8200-3E1A9EC88B7F}" destId="{AD0E21CA-5A32-4891-B9E6-3CEC61D6C3F2}" srcOrd="0" destOrd="0" presId="urn:microsoft.com/office/officeart/2005/8/layout/orgChart1"/>
    <dgm:cxn modelId="{995AD8F2-166F-48FE-AD74-051637FF322A}" type="presOf" srcId="{26BFE737-7115-4A10-A2D5-3F88E23AE4E7}" destId="{3D3B0893-2D92-4E38-894E-63E70F6EBCCB}" srcOrd="1" destOrd="0" presId="urn:microsoft.com/office/officeart/2005/8/layout/orgChart1"/>
    <dgm:cxn modelId="{7DA66B38-77B1-4230-B9C7-79B2AED5BA4B}" srcId="{84984944-0125-4252-BE13-1688D1C0FED9}" destId="{FBA84205-D912-4DA6-9B3B-156E9058201A}" srcOrd="1" destOrd="0" parTransId="{2381D0F6-3214-4483-8082-431D7A37B9F7}" sibTransId="{89068828-56E5-4B5C-8239-F6830F88589D}"/>
    <dgm:cxn modelId="{3F575F5E-B2FE-432B-8A6F-289901799208}" type="presOf" srcId="{C0C2C38E-83BA-4E9B-B283-6AF150ABCEF4}" destId="{0AC08E42-3BBA-4E1E-A4EA-BD36B3B090CC}" srcOrd="1" destOrd="0" presId="urn:microsoft.com/office/officeart/2005/8/layout/orgChart1"/>
    <dgm:cxn modelId="{22C72364-EE7D-458A-8651-2665779DABD7}" type="presOf" srcId="{B46D4C55-8B09-467F-A7A1-742EECE60CA5}" destId="{76980CCF-D5C5-493A-AC02-84F6DDCBD096}" srcOrd="0" destOrd="0" presId="urn:microsoft.com/office/officeart/2005/8/layout/orgChart1"/>
    <dgm:cxn modelId="{9D5E9469-10DE-4A21-A12D-41EEB598F36C}" srcId="{84984944-0125-4252-BE13-1688D1C0FED9}" destId="{26BFE737-7115-4A10-A2D5-3F88E23AE4E7}" srcOrd="0" destOrd="0" parTransId="{949810FB-3DD5-4C86-AE97-BC48FC21AF99}" sibTransId="{6DE7E9C6-7BC6-4039-877C-CBAE7E6463C9}"/>
    <dgm:cxn modelId="{6D0DEB43-D33B-4927-8462-4172834DAC09}" srcId="{B5D0CFC4-50E0-47F1-91B9-02865C6F6094}" destId="{9C81F64E-3E01-4B0C-8FBE-5D6CA42C5E57}" srcOrd="0" destOrd="0" parTransId="{50DF547D-5664-443C-96D6-194A201D149B}" sibTransId="{DB7AD500-2FCF-4C61-BF21-B959287BA218}"/>
    <dgm:cxn modelId="{1CBA66AE-EDB5-4CDC-8D58-D18FA58D2948}" type="presOf" srcId="{6C62DE74-A8E2-4F55-9892-85B218754A2B}" destId="{77033899-AACB-4140-A926-F45846FC98B9}" srcOrd="0" destOrd="0" presId="urn:microsoft.com/office/officeart/2005/8/layout/orgChart1"/>
    <dgm:cxn modelId="{836483E2-2C79-4649-947D-96F8EED9EB03}" type="presOf" srcId="{FBA84205-D912-4DA6-9B3B-156E9058201A}" destId="{17DD90D3-DC75-4E1B-86FB-56D896EA319C}" srcOrd="1" destOrd="0" presId="urn:microsoft.com/office/officeart/2005/8/layout/orgChart1"/>
    <dgm:cxn modelId="{EBBC31C5-8567-4412-B3D3-33F37A1AC61E}" type="presOf" srcId="{02CA8296-DDC4-432F-A863-33A432572345}" destId="{09FB0A5D-F174-4806-B9EA-1F09D428A038}" srcOrd="0" destOrd="0" presId="urn:microsoft.com/office/officeart/2005/8/layout/orgChart1"/>
    <dgm:cxn modelId="{8608F45A-CAEB-445A-AE9F-890A6E588F0D}" type="presOf" srcId="{493460C2-1987-49DC-B6AF-890B4F5C0468}" destId="{42623493-8D9F-4C02-928A-91AFCD16B6CA}" srcOrd="1" destOrd="0" presId="urn:microsoft.com/office/officeart/2005/8/layout/orgChart1"/>
    <dgm:cxn modelId="{4120EA5B-13DC-4C30-ABEA-A84013BE2478}" type="presOf" srcId="{5607C324-83A6-4ADA-B264-135B64242722}" destId="{74220E87-5EE2-49DC-B0C3-3B47527EF384}" srcOrd="0" destOrd="0" presId="urn:microsoft.com/office/officeart/2005/8/layout/orgChart1"/>
    <dgm:cxn modelId="{33055902-442F-4E84-B0C0-8AD91A0FE073}" type="presOf" srcId="{284C44B9-7253-4C80-AEDC-C052202265A1}" destId="{99A32217-E95C-48BF-971D-F2EDE096C732}" srcOrd="1" destOrd="0" presId="urn:microsoft.com/office/officeart/2005/8/layout/orgChart1"/>
    <dgm:cxn modelId="{C2D41745-DDC1-4A56-91C2-E26F9966933B}" type="presOf" srcId="{3FFF30F9-929D-44D6-806E-E1687472F0B3}" destId="{A6C7EA95-F113-4308-B85C-4AA17269EF9C}" srcOrd="0" destOrd="0" presId="urn:microsoft.com/office/officeart/2005/8/layout/orgChart1"/>
    <dgm:cxn modelId="{CC99CEE4-387C-4D84-BE93-AE60409C9291}" srcId="{A8648F65-5CC9-4511-B08D-BFA7B09F8F0F}" destId="{7DD21D3E-CBEC-485A-A094-530E5627F820}" srcOrd="4" destOrd="0" parTransId="{B746EFCD-6040-4BB9-82C2-6B758CE58E10}" sibTransId="{E1BD3C9A-E9F1-4B3C-A08C-14E17A178B89}"/>
    <dgm:cxn modelId="{B40ACD4B-9D19-4AF9-800D-4812F289CB3B}" srcId="{A8648F65-5CC9-4511-B08D-BFA7B09F8F0F}" destId="{B5D0CFC4-50E0-47F1-91B9-02865C6F6094}" srcOrd="2" destOrd="0" parTransId="{F08F460E-C258-4FF1-8D0B-3D0DBFD4775E}" sibTransId="{E66100ED-B267-48C0-B924-77D62FA9B58F}"/>
    <dgm:cxn modelId="{4DE5D488-7096-4555-851D-938E7C2183D9}" type="presOf" srcId="{54BB0257-9245-4AC5-A74D-2088FE5DCEB3}" destId="{1D10EE01-5384-48F5-A4DF-3FAF58AA7E74}" srcOrd="0" destOrd="0" presId="urn:microsoft.com/office/officeart/2005/8/layout/orgChart1"/>
    <dgm:cxn modelId="{8EE11D78-A142-45D8-A05C-333BEE5A8954}" type="presOf" srcId="{F7A93471-7CEC-4EA1-9CB1-5D6764091A4D}" destId="{8279F0D0-5EC3-4B86-B595-FA95A64EC3EE}" srcOrd="0" destOrd="0" presId="urn:microsoft.com/office/officeart/2005/8/layout/orgChart1"/>
    <dgm:cxn modelId="{CF260E62-EB2E-4F4D-B627-1A6306B87EB6}" srcId="{DC33F047-7DD6-498C-AC76-1B013F453DFF}" destId="{493460C2-1987-49DC-B6AF-890B4F5C0468}" srcOrd="0" destOrd="0" parTransId="{DDB3D080-0220-4B7F-8C31-971AB02E0F65}" sibTransId="{6D672F53-C456-498A-A3DF-9882A9907852}"/>
    <dgm:cxn modelId="{D7F7EAFE-8C6D-4A46-A09E-F25B0A43CDE4}" type="presOf" srcId="{DC33F047-7DD6-498C-AC76-1B013F453DFF}" destId="{2A8613BB-4CBF-4F81-924D-DA737B4A54F8}" srcOrd="0" destOrd="0" presId="urn:microsoft.com/office/officeart/2005/8/layout/orgChart1"/>
    <dgm:cxn modelId="{73365344-8F49-488A-B3BB-ABAFDEF696EF}" srcId="{A8648F65-5CC9-4511-B08D-BFA7B09F8F0F}" destId="{84984944-0125-4252-BE13-1688D1C0FED9}" srcOrd="0" destOrd="0" parTransId="{B46D4C55-8B09-467F-A7A1-742EECE60CA5}" sibTransId="{54F9BAD9-CF71-44F5-9587-149AFDCFAEBC}"/>
    <dgm:cxn modelId="{B25FAC19-9F7E-4868-81CF-D134000A2E38}" type="presOf" srcId="{F08F460E-C258-4FF1-8D0B-3D0DBFD4775E}" destId="{30BCE842-0443-4215-BC22-5C2892773969}" srcOrd="0" destOrd="0" presId="urn:microsoft.com/office/officeart/2005/8/layout/orgChart1"/>
    <dgm:cxn modelId="{0294CDBC-60E1-4F5C-BEDF-DFAC1638F282}" srcId="{FBA84205-D912-4DA6-9B3B-156E9058201A}" destId="{9208D10A-C31D-4CBD-BCA1-BE26EDDD513F}" srcOrd="0" destOrd="0" parTransId="{68515EB8-58E7-41E4-BA88-85CD42BEADB7}" sibTransId="{55DCBC51-5824-4882-9344-EBACC0D04852}"/>
    <dgm:cxn modelId="{A480D4DC-32BA-49AD-8B2A-A78ADCABAECA}" srcId="{A8648F65-5CC9-4511-B08D-BFA7B09F8F0F}" destId="{284C44B9-7253-4C80-AEDC-C052202265A1}" srcOrd="1" destOrd="0" parTransId="{184AE60E-13C0-45A3-BF8F-E7D525C64EA7}" sibTransId="{8F5339A5-2AFD-4D00-935D-30FEC350C450}"/>
    <dgm:cxn modelId="{C8E4F51D-B3B8-4BC1-A849-0CB06214001A}" type="presOf" srcId="{FBAD9B59-D872-4B57-87C8-A696932D8CAF}" destId="{285C8CAF-5E39-4D89-8A54-5E42806446A6}" srcOrd="0" destOrd="0" presId="urn:microsoft.com/office/officeart/2005/8/layout/orgChart1"/>
    <dgm:cxn modelId="{7298A965-0DCC-4A05-BE88-41D062FA5EC5}" srcId="{0871485E-E8A6-4821-9EC4-200EE3CA9B37}" destId="{A8648F65-5CC9-4511-B08D-BFA7B09F8F0F}" srcOrd="0" destOrd="0" parTransId="{55EBEBBF-880E-411A-A90A-4B6F30CF0D4A}" sibTransId="{DBADA7BA-D3F9-4F0B-BAE5-4353E251A827}"/>
    <dgm:cxn modelId="{6C0FF421-2AFA-4AB4-897E-8E65BF39291F}" type="presOf" srcId="{26BFE737-7115-4A10-A2D5-3F88E23AE4E7}" destId="{BAED9EF5-4BE8-4F24-8E0F-F39CC082C798}" srcOrd="0" destOrd="0" presId="urn:microsoft.com/office/officeart/2005/8/layout/orgChart1"/>
    <dgm:cxn modelId="{AC363982-AD2A-4226-8C26-FD0316C6D4A5}" type="presOf" srcId="{B0F009C4-B59A-4EAE-B059-8E2422485843}" destId="{375170DC-C6ED-49C8-95CD-69251380F1D5}" srcOrd="0" destOrd="0" presId="urn:microsoft.com/office/officeart/2005/8/layout/orgChart1"/>
    <dgm:cxn modelId="{EF0C1774-A07E-4D77-BED1-C5E1908565A2}" type="presOf" srcId="{9C81F64E-3E01-4B0C-8FBE-5D6CA42C5E57}" destId="{673828A6-F777-4392-945E-C39EC8166460}" srcOrd="0" destOrd="0" presId="urn:microsoft.com/office/officeart/2005/8/layout/orgChart1"/>
    <dgm:cxn modelId="{DAEBD497-87B7-42A8-875D-E7C78EECC18B}" type="presOf" srcId="{84984944-0125-4252-BE13-1688D1C0FED9}" destId="{FB490849-7CDD-4A7C-9F93-7C6851C920BC}" srcOrd="0" destOrd="0" presId="urn:microsoft.com/office/officeart/2005/8/layout/orgChart1"/>
    <dgm:cxn modelId="{83D9392F-53B2-4EBD-9D3B-BCBA2DCBE41A}" srcId="{B5D0CFC4-50E0-47F1-91B9-02865C6F6094}" destId="{89891787-A989-4F9E-8686-2A81B5EA45B4}" srcOrd="1" destOrd="0" parTransId="{6C62DE74-A8E2-4F55-9892-85B218754A2B}" sibTransId="{DE50BF9C-6B94-4D15-B02B-B7E18318309C}"/>
    <dgm:cxn modelId="{DC8BD7A0-EC38-44AF-B866-3D60EE685E3F}" type="presOf" srcId="{9ADDC3A9-D0EA-4B08-AFC9-1D479CDF1FE6}" destId="{B47DDAB5-A395-4EF7-8C0A-40762B1275E6}" srcOrd="0" destOrd="0" presId="urn:microsoft.com/office/officeart/2005/8/layout/orgChart1"/>
    <dgm:cxn modelId="{D419D40A-1A73-4B56-83D4-1859B2A03FAA}" srcId="{B0F009C4-B59A-4EAE-B059-8E2422485843}" destId="{2C1870A8-D96E-4766-A2F8-9D6AB7C6868C}" srcOrd="0" destOrd="0" parTransId="{02CA8296-DDC4-432F-A863-33A432572345}" sibTransId="{C6E0B394-4357-4F5B-9EBE-B60352A7FF90}"/>
    <dgm:cxn modelId="{C3054016-7773-47AA-A8F4-BDD11D2D0F50}" type="presOf" srcId="{8D9C1C51-9603-4237-9C91-DDD6CE6475D7}" destId="{FFBDFCB8-8596-4F97-8252-9D9C9C262894}" srcOrd="0" destOrd="0" presId="urn:microsoft.com/office/officeart/2005/8/layout/orgChart1"/>
    <dgm:cxn modelId="{850FD7D6-DABD-460A-BF8B-61111B12E86B}" type="presOf" srcId="{95AD8C67-AC04-41D1-ACC8-E3DE9C323028}" destId="{7BEB03F7-F408-4092-8E37-7E187114AAB2}" srcOrd="0" destOrd="0" presId="urn:microsoft.com/office/officeart/2005/8/layout/orgChart1"/>
    <dgm:cxn modelId="{FEA33459-595A-4863-B737-E3CE21EEF311}" srcId="{26BFE737-7115-4A10-A2D5-3F88E23AE4E7}" destId="{4966C197-82AB-4D3F-891C-AE8A1D558A7E}" srcOrd="0" destOrd="0" parTransId="{54BB0257-9245-4AC5-A74D-2088FE5DCEB3}" sibTransId="{9D171E38-17DA-4E80-AB2C-9924746642EF}"/>
    <dgm:cxn modelId="{95CED00B-C9A1-4267-94C8-3FD6D9EDF01C}" srcId="{26BFE737-7115-4A10-A2D5-3F88E23AE4E7}" destId="{77B11941-0D81-45F8-97D1-F9E53160C363}" srcOrd="1" destOrd="0" parTransId="{977906A4-70E8-4289-8200-3E1A9EC88B7F}" sibTransId="{DFDDAA75-3D24-413A-B57D-511FC370DFF2}"/>
    <dgm:cxn modelId="{C3D94748-DB82-4106-AD94-1F10B88743DF}" type="presOf" srcId="{2381D0F6-3214-4483-8082-431D7A37B9F7}" destId="{A5E9A4C7-47B6-4CAD-8C34-AAF9CEB3EBCE}" srcOrd="0" destOrd="0" presId="urn:microsoft.com/office/officeart/2005/8/layout/orgChart1"/>
    <dgm:cxn modelId="{642A418F-21C0-4383-9A65-B4AA8A0B290C}" type="presOf" srcId="{A8648F65-5CC9-4511-B08D-BFA7B09F8F0F}" destId="{97A5694F-60BE-468B-A017-7788400540C2}" srcOrd="0" destOrd="0" presId="urn:microsoft.com/office/officeart/2005/8/layout/orgChart1"/>
    <dgm:cxn modelId="{FFD60686-DA79-4009-8C70-F2130D1ECCFA}" type="presOf" srcId="{2698860C-2F30-420C-B5FD-297FB03E5EF7}" destId="{F53B8CE9-238C-46B3-B98B-3AA64BD31C64}" srcOrd="1" destOrd="0" presId="urn:microsoft.com/office/officeart/2005/8/layout/orgChart1"/>
    <dgm:cxn modelId="{C4DC62B2-0F2B-4199-A213-9AE90CDF6D59}" srcId="{A8648F65-5CC9-4511-B08D-BFA7B09F8F0F}" destId="{87D85BEB-BDC2-4041-B452-C9235A970E64}" srcOrd="3" destOrd="0" parTransId="{FF0673E7-1D3A-4C50-AB9F-6C661EC00AC4}" sibTransId="{2FCCF8AB-AE66-4857-9A21-6A46F99A0411}"/>
    <dgm:cxn modelId="{2D942EE6-8C6C-44CA-BBE5-9508BCE8DF2F}" type="presOf" srcId="{2C1870A8-D96E-4766-A2F8-9D6AB7C6868C}" destId="{EECE0675-049D-4684-8AAF-52807F1DEAF3}" srcOrd="0" destOrd="0" presId="urn:microsoft.com/office/officeart/2005/8/layout/orgChart1"/>
    <dgm:cxn modelId="{BA8945B5-6B31-401F-9A98-E37231A93708}" type="presOf" srcId="{77B11941-0D81-45F8-97D1-F9E53160C363}" destId="{95325AA9-2C6C-49EF-B229-F72A75A8C672}" srcOrd="0" destOrd="0" presId="urn:microsoft.com/office/officeart/2005/8/layout/orgChart1"/>
    <dgm:cxn modelId="{08565818-89F4-4FE9-A0D6-48325D4A104E}" type="presOf" srcId="{B5D0CFC4-50E0-47F1-91B9-02865C6F6094}" destId="{616A4DAE-6CA1-418C-867B-50E6BDE01B79}" srcOrd="1" destOrd="0" presId="urn:microsoft.com/office/officeart/2005/8/layout/orgChart1"/>
    <dgm:cxn modelId="{6F1B2865-AB17-4942-A7EF-87615D9BF71F}" type="presOf" srcId="{DC33F047-7DD6-498C-AC76-1B013F453DFF}" destId="{C5A41F51-AA89-4781-B065-D66310E72B21}" srcOrd="1" destOrd="0" presId="urn:microsoft.com/office/officeart/2005/8/layout/orgChart1"/>
    <dgm:cxn modelId="{4C656CBA-0A70-4B41-9D13-E5EA30BD05DB}" type="presOf" srcId="{284C44B9-7253-4C80-AEDC-C052202265A1}" destId="{DD4BFBBD-114E-41AB-81B1-BCE87ADBA70E}" srcOrd="0" destOrd="0" presId="urn:microsoft.com/office/officeart/2005/8/layout/orgChart1"/>
    <dgm:cxn modelId="{9B06FB87-75A7-457E-9274-E8997F8F6E45}" type="presOf" srcId="{FF0673E7-1D3A-4C50-AB9F-6C661EC00AC4}" destId="{B4FE2F02-13F1-44EE-AADA-3D6958B76230}" srcOrd="0" destOrd="0" presId="urn:microsoft.com/office/officeart/2005/8/layout/orgChart1"/>
    <dgm:cxn modelId="{61A3F907-339B-4B36-8348-AF3F39DFC09B}" type="presOf" srcId="{493460C2-1987-49DC-B6AF-890B4F5C0468}" destId="{120CFB67-4ADF-4D25-A5D8-A8EE7042A34B}" srcOrd="0" destOrd="0" presId="urn:microsoft.com/office/officeart/2005/8/layout/orgChart1"/>
    <dgm:cxn modelId="{35778090-DC74-4BE6-B295-698802BDA06F}" srcId="{9C81F64E-3E01-4B0C-8FBE-5D6CA42C5E57}" destId="{2698860C-2F30-420C-B5FD-297FB03E5EF7}" srcOrd="0" destOrd="0" parTransId="{5F07DEBD-74AF-44C6-A1F9-2F0B16EE3E2A}" sibTransId="{BB608414-73F3-4204-B343-953461F91E8D}"/>
    <dgm:cxn modelId="{79F25661-7674-4F54-BB02-03C16567C220}" type="presOf" srcId="{B0F009C4-B59A-4EAE-B059-8E2422485843}" destId="{1319A9F1-BB6E-41D8-B152-1CA374312411}" srcOrd="1" destOrd="0" presId="urn:microsoft.com/office/officeart/2005/8/layout/orgChart1"/>
    <dgm:cxn modelId="{C1CE9F88-91B7-4CE6-AF0B-9BFD5B54D363}" type="presOf" srcId="{9208D10A-C31D-4CBD-BCA1-BE26EDDD513F}" destId="{10402727-8FCB-4814-A8C0-0148AA73C2C2}" srcOrd="0" destOrd="0" presId="urn:microsoft.com/office/officeart/2005/8/layout/orgChart1"/>
    <dgm:cxn modelId="{1AFD973D-E384-457A-BAA9-E58507BBAEA5}" srcId="{7DD21D3E-CBEC-485A-A094-530E5627F820}" destId="{DC33F047-7DD6-498C-AC76-1B013F453DFF}" srcOrd="0" destOrd="0" parTransId="{F140C1F4-7A40-4678-9566-943DB6888EC5}" sibTransId="{A2258DC0-2F27-4C98-880B-41308B5D8D98}"/>
    <dgm:cxn modelId="{ECD3B56B-0A8C-4C66-BA79-B1507C583311}" type="presOf" srcId="{7DD21D3E-CBEC-485A-A094-530E5627F820}" destId="{C73F8754-D404-4B60-B52C-F269D2A22208}" srcOrd="0" destOrd="0" presId="urn:microsoft.com/office/officeart/2005/8/layout/orgChart1"/>
    <dgm:cxn modelId="{2A300C93-9808-4B04-9431-EE27CC5E40B6}" type="presOf" srcId="{B746EFCD-6040-4BB9-82C2-6B758CE58E10}" destId="{117124C8-8143-43E2-9793-86883B7A5365}" srcOrd="0" destOrd="0" presId="urn:microsoft.com/office/officeart/2005/8/layout/orgChart1"/>
    <dgm:cxn modelId="{8B4A666D-902C-415C-AF39-2F8BD202C915}" type="presOf" srcId="{C0C2C38E-83BA-4E9B-B283-6AF150ABCEF4}" destId="{1707496E-B422-4884-936F-91C1F1ACF6FF}" srcOrd="0" destOrd="0" presId="urn:microsoft.com/office/officeart/2005/8/layout/orgChart1"/>
    <dgm:cxn modelId="{B67D08AA-B1D9-4706-92F5-3B34E256BF20}" type="presOf" srcId="{FBA84205-D912-4DA6-9B3B-156E9058201A}" destId="{238009AC-39BB-4B73-9838-57442ED8D269}" srcOrd="0" destOrd="0" presId="urn:microsoft.com/office/officeart/2005/8/layout/orgChart1"/>
    <dgm:cxn modelId="{0F89E8E4-BF4C-45CF-AAF8-F973045F3D4F}" type="presOf" srcId="{A8648F65-5CC9-4511-B08D-BFA7B09F8F0F}" destId="{1C3329A3-CC05-47B0-B2E5-1268D59F4B70}" srcOrd="1" destOrd="0" presId="urn:microsoft.com/office/officeart/2005/8/layout/orgChart1"/>
    <dgm:cxn modelId="{17C2653F-6686-440B-8F75-323610F0FC8C}" type="presOf" srcId="{54933895-BCCA-423D-9D3A-35FEF147B5BF}" destId="{ED923BF3-A283-498A-8EB3-3FF97BA721C2}" srcOrd="0" destOrd="0" presId="urn:microsoft.com/office/officeart/2005/8/layout/orgChart1"/>
    <dgm:cxn modelId="{F9FAD79C-D9D4-49E8-8B80-A2B6CF4B8B7E}" type="presOf" srcId="{4966C197-82AB-4D3F-891C-AE8A1D558A7E}" destId="{21D0C00F-9A3E-4726-AF52-46E0A7B8B91A}" srcOrd="1" destOrd="0" presId="urn:microsoft.com/office/officeart/2005/8/layout/orgChart1"/>
    <dgm:cxn modelId="{A226CEBB-19D1-4384-93B9-B61C3607FE9A}" type="presOf" srcId="{89891787-A989-4F9E-8686-2A81B5EA45B4}" destId="{8E905D20-8CCA-418D-A98A-91FAAAD85D7C}" srcOrd="0" destOrd="0" presId="urn:microsoft.com/office/officeart/2005/8/layout/orgChart1"/>
    <dgm:cxn modelId="{BB05C223-8E57-4271-83B6-86EC1E005AC6}" type="presOf" srcId="{DDB3D080-0220-4B7F-8C31-971AB02E0F65}" destId="{88F2CD99-A396-4663-B0B1-FD32F9FFCA7A}" srcOrd="0" destOrd="0" presId="urn:microsoft.com/office/officeart/2005/8/layout/orgChart1"/>
    <dgm:cxn modelId="{C74B0715-6E49-4D9D-B54E-4FF2ADF0F887}" type="presOf" srcId="{87D85BEB-BDC2-4041-B452-C9235A970E64}" destId="{B3E6E57D-536A-47BC-8050-958AF7CB2F02}" srcOrd="0" destOrd="0" presId="urn:microsoft.com/office/officeart/2005/8/layout/orgChart1"/>
    <dgm:cxn modelId="{1AF26E27-8535-4F57-83B5-B84EB5A2B41E}" srcId="{95AD8C67-AC04-41D1-ACC8-E3DE9C323028}" destId="{EB9E75C2-126A-486C-8F54-0CC190E8E021}" srcOrd="0" destOrd="0" parTransId="{9ADDC3A9-D0EA-4B08-AFC9-1D479CDF1FE6}" sibTransId="{EFB1013B-C461-4D15-AEAB-4AFEEAF59DE3}"/>
    <dgm:cxn modelId="{49D404F4-5161-42F1-BD37-BDBA990E5507}" srcId="{89891787-A989-4F9E-8686-2A81B5EA45B4}" destId="{54933895-BCCA-423D-9D3A-35FEF147B5BF}" srcOrd="0" destOrd="0" parTransId="{F7A93471-7CEC-4EA1-9CB1-5D6764091A4D}" sibTransId="{D075FD6A-049D-4FAF-B165-ACEA2596F91A}"/>
    <dgm:cxn modelId="{BDE08FCD-F2F7-4507-905F-EEB8F796230C}" type="presOf" srcId="{4966C197-82AB-4D3F-891C-AE8A1D558A7E}" destId="{FF97F97E-8861-46C8-B12F-A8198A3ACE47}" srcOrd="0" destOrd="0" presId="urn:microsoft.com/office/officeart/2005/8/layout/orgChart1"/>
    <dgm:cxn modelId="{42D4A4F9-3672-4799-B582-1FF025354321}" type="presOf" srcId="{7DD21D3E-CBEC-485A-A094-530E5627F820}" destId="{0BD1B146-1287-4616-8C2A-050371DD9D20}" srcOrd="1" destOrd="0" presId="urn:microsoft.com/office/officeart/2005/8/layout/orgChart1"/>
    <dgm:cxn modelId="{5DA200F4-C291-4CF1-A940-F3BBD6719BC1}" srcId="{87D85BEB-BDC2-4041-B452-C9235A970E64}" destId="{B0F009C4-B59A-4EAE-B059-8E2422485843}" srcOrd="0" destOrd="0" parTransId="{3FFF30F9-929D-44D6-806E-E1687472F0B3}" sibTransId="{0AA2461A-F632-4F05-BEFF-C5918B6996D2}"/>
    <dgm:cxn modelId="{96578CB1-9CFD-4D92-B305-3AEC95DAF9E2}" type="presOf" srcId="{EB9E75C2-126A-486C-8F54-0CC190E8E021}" destId="{7AA76D84-B15C-4731-A75D-78E9B9DF1172}" srcOrd="0" destOrd="0" presId="urn:microsoft.com/office/officeart/2005/8/layout/orgChart1"/>
    <dgm:cxn modelId="{7BD0BA4C-75DD-4D78-8565-43DE4633A455}" type="presOf" srcId="{84984944-0125-4252-BE13-1688D1C0FED9}" destId="{93E7E450-1F20-4151-B024-B24AF0BEAAAC}" srcOrd="1" destOrd="0" presId="urn:microsoft.com/office/officeart/2005/8/layout/orgChart1"/>
    <dgm:cxn modelId="{74C3656F-6E05-4CCA-8277-03D03F6B2D82}" type="presOf" srcId="{54933895-BCCA-423D-9D3A-35FEF147B5BF}" destId="{3D2A1EEB-F75C-4885-B939-F69EF09DB168}" srcOrd="1" destOrd="0" presId="urn:microsoft.com/office/officeart/2005/8/layout/orgChart1"/>
    <dgm:cxn modelId="{B7051F56-C5B4-486C-AE8E-7BE70A1267C9}" type="presOf" srcId="{2698860C-2F30-420C-B5FD-297FB03E5EF7}" destId="{730C3C70-7DBC-4BB0-B081-8AD80D913D90}" srcOrd="0" destOrd="0" presId="urn:microsoft.com/office/officeart/2005/8/layout/orgChart1"/>
    <dgm:cxn modelId="{A06540E4-67F4-472F-9276-C974485DAAC3}" srcId="{C0C2C38E-83BA-4E9B-B283-6AF150ABCEF4}" destId="{FBAD9B59-D872-4B57-87C8-A696932D8CAF}" srcOrd="0" destOrd="0" parTransId="{8D9C1C51-9603-4237-9C91-DDD6CE6475D7}" sibTransId="{9E24C3EC-313C-4F7D-84CD-8B74EBD715C6}"/>
    <dgm:cxn modelId="{39A234D9-C667-44B0-BD90-2C7B7B67851E}" type="presOf" srcId="{FBAD9B59-D872-4B57-87C8-A696932D8CAF}" destId="{1A481CB5-AFA8-43B7-B83C-4B19FB75A3F9}" srcOrd="1" destOrd="0" presId="urn:microsoft.com/office/officeart/2005/8/layout/orgChart1"/>
    <dgm:cxn modelId="{4BDD8BE3-22B1-4E96-8672-336487B7696F}" type="presParOf" srcId="{0C5E36A5-733B-4784-B6CF-4D475CAC5DBB}" destId="{48614A72-C5B7-4C9F-BE4C-761827E1AA38}" srcOrd="0" destOrd="0" presId="urn:microsoft.com/office/officeart/2005/8/layout/orgChart1"/>
    <dgm:cxn modelId="{BE023838-EEF9-4195-8CEB-3C74CB48DA7C}" type="presParOf" srcId="{48614A72-C5B7-4C9F-BE4C-761827E1AA38}" destId="{9A3ECF02-25A0-4100-9AC7-BB8B3949C339}" srcOrd="0" destOrd="0" presId="urn:microsoft.com/office/officeart/2005/8/layout/orgChart1"/>
    <dgm:cxn modelId="{964E2FFE-70FC-48CF-9419-78B009E76FD4}" type="presParOf" srcId="{9A3ECF02-25A0-4100-9AC7-BB8B3949C339}" destId="{97A5694F-60BE-468B-A017-7788400540C2}" srcOrd="0" destOrd="0" presId="urn:microsoft.com/office/officeart/2005/8/layout/orgChart1"/>
    <dgm:cxn modelId="{6900F119-F4D8-4169-AA4B-340523756D3E}" type="presParOf" srcId="{9A3ECF02-25A0-4100-9AC7-BB8B3949C339}" destId="{1C3329A3-CC05-47B0-B2E5-1268D59F4B70}" srcOrd="1" destOrd="0" presId="urn:microsoft.com/office/officeart/2005/8/layout/orgChart1"/>
    <dgm:cxn modelId="{85E70966-AD54-4E87-85A4-709926CE1AF2}" type="presParOf" srcId="{48614A72-C5B7-4C9F-BE4C-761827E1AA38}" destId="{43D841EF-A99E-4D97-A206-B23ED4F6CCF5}" srcOrd="1" destOrd="0" presId="urn:microsoft.com/office/officeart/2005/8/layout/orgChart1"/>
    <dgm:cxn modelId="{77E65CD4-2F70-48BD-A89E-55153A17AF7E}" type="presParOf" srcId="{43D841EF-A99E-4D97-A206-B23ED4F6CCF5}" destId="{76980CCF-D5C5-493A-AC02-84F6DDCBD096}" srcOrd="0" destOrd="0" presId="urn:microsoft.com/office/officeart/2005/8/layout/orgChart1"/>
    <dgm:cxn modelId="{8D63713D-4EBB-4F29-ADF2-DC547ED986CE}" type="presParOf" srcId="{43D841EF-A99E-4D97-A206-B23ED4F6CCF5}" destId="{3292B424-3AAA-445C-BD60-4CEB7408CF4F}" srcOrd="1" destOrd="0" presId="urn:microsoft.com/office/officeart/2005/8/layout/orgChart1"/>
    <dgm:cxn modelId="{EE8FBB05-A0B8-41CA-B426-A7B7D167D14D}" type="presParOf" srcId="{3292B424-3AAA-445C-BD60-4CEB7408CF4F}" destId="{7A64634B-E1B1-4A85-A740-5A593AA85CDB}" srcOrd="0" destOrd="0" presId="urn:microsoft.com/office/officeart/2005/8/layout/orgChart1"/>
    <dgm:cxn modelId="{BA35B3AD-0CC1-40EE-AF18-FE3277F254C1}" type="presParOf" srcId="{7A64634B-E1B1-4A85-A740-5A593AA85CDB}" destId="{FB490849-7CDD-4A7C-9F93-7C6851C920BC}" srcOrd="0" destOrd="0" presId="urn:microsoft.com/office/officeart/2005/8/layout/orgChart1"/>
    <dgm:cxn modelId="{013DE944-004F-4DA4-868E-997E336E0584}" type="presParOf" srcId="{7A64634B-E1B1-4A85-A740-5A593AA85CDB}" destId="{93E7E450-1F20-4151-B024-B24AF0BEAAAC}" srcOrd="1" destOrd="0" presId="urn:microsoft.com/office/officeart/2005/8/layout/orgChart1"/>
    <dgm:cxn modelId="{487A19CF-A5FA-40D0-A415-9221D496B331}" type="presParOf" srcId="{3292B424-3AAA-445C-BD60-4CEB7408CF4F}" destId="{CA9EFD8E-9D1D-4791-9EFF-7E6D22D7DAF9}" srcOrd="1" destOrd="0" presId="urn:microsoft.com/office/officeart/2005/8/layout/orgChart1"/>
    <dgm:cxn modelId="{E3F8FAC7-2D4A-41E3-A2FF-1ACDA979F4E5}" type="presParOf" srcId="{CA9EFD8E-9D1D-4791-9EFF-7E6D22D7DAF9}" destId="{C4DF976D-18FF-4A75-AB5B-CF5A50895BE1}" srcOrd="0" destOrd="0" presId="urn:microsoft.com/office/officeart/2005/8/layout/orgChart1"/>
    <dgm:cxn modelId="{55933573-7FC0-4F77-815B-6BAD8E87F02E}" type="presParOf" srcId="{CA9EFD8E-9D1D-4791-9EFF-7E6D22D7DAF9}" destId="{0BD71F86-2641-4812-A467-CA6BB3FED887}" srcOrd="1" destOrd="0" presId="urn:microsoft.com/office/officeart/2005/8/layout/orgChart1"/>
    <dgm:cxn modelId="{E482658B-DBCB-4BFC-9E8C-D34D1E29150B}" type="presParOf" srcId="{0BD71F86-2641-4812-A467-CA6BB3FED887}" destId="{343F0AB5-34EC-47D8-8808-12ACED74A26E}" srcOrd="0" destOrd="0" presId="urn:microsoft.com/office/officeart/2005/8/layout/orgChart1"/>
    <dgm:cxn modelId="{D93565D5-4CC9-4E4C-AE08-9FAFB11AF70D}" type="presParOf" srcId="{343F0AB5-34EC-47D8-8808-12ACED74A26E}" destId="{BAED9EF5-4BE8-4F24-8E0F-F39CC082C798}" srcOrd="0" destOrd="0" presId="urn:microsoft.com/office/officeart/2005/8/layout/orgChart1"/>
    <dgm:cxn modelId="{E676ECBC-0C4E-4B18-BDD7-16BEF85A216B}" type="presParOf" srcId="{343F0AB5-34EC-47D8-8808-12ACED74A26E}" destId="{3D3B0893-2D92-4E38-894E-63E70F6EBCCB}" srcOrd="1" destOrd="0" presId="urn:microsoft.com/office/officeart/2005/8/layout/orgChart1"/>
    <dgm:cxn modelId="{E2808FB9-94BC-4995-8312-DEE3057EBD6D}" type="presParOf" srcId="{0BD71F86-2641-4812-A467-CA6BB3FED887}" destId="{BD1DD387-25F4-4FA4-B4CC-88136B090BE0}" srcOrd="1" destOrd="0" presId="urn:microsoft.com/office/officeart/2005/8/layout/orgChart1"/>
    <dgm:cxn modelId="{FAC910BC-5B53-44D0-AC80-78DA708EAE2F}" type="presParOf" srcId="{BD1DD387-25F4-4FA4-B4CC-88136B090BE0}" destId="{1D10EE01-5384-48F5-A4DF-3FAF58AA7E74}" srcOrd="0" destOrd="0" presId="urn:microsoft.com/office/officeart/2005/8/layout/orgChart1"/>
    <dgm:cxn modelId="{47F6BD3D-4582-4392-A926-448FD8AF5A8B}" type="presParOf" srcId="{BD1DD387-25F4-4FA4-B4CC-88136B090BE0}" destId="{B10677E1-F561-47A0-9DEE-AB6270841DAD}" srcOrd="1" destOrd="0" presId="urn:microsoft.com/office/officeart/2005/8/layout/orgChart1"/>
    <dgm:cxn modelId="{528FB275-4776-41DD-9284-C4AD7C402C57}" type="presParOf" srcId="{B10677E1-F561-47A0-9DEE-AB6270841DAD}" destId="{56BFCC36-C249-4B12-8506-28D5BAB271CD}" srcOrd="0" destOrd="0" presId="urn:microsoft.com/office/officeart/2005/8/layout/orgChart1"/>
    <dgm:cxn modelId="{B3C579DE-6017-4D1E-9597-DF28583204E8}" type="presParOf" srcId="{56BFCC36-C249-4B12-8506-28D5BAB271CD}" destId="{FF97F97E-8861-46C8-B12F-A8198A3ACE47}" srcOrd="0" destOrd="0" presId="urn:microsoft.com/office/officeart/2005/8/layout/orgChart1"/>
    <dgm:cxn modelId="{75CB51DA-C233-40CE-8965-524D416238A9}" type="presParOf" srcId="{56BFCC36-C249-4B12-8506-28D5BAB271CD}" destId="{21D0C00F-9A3E-4726-AF52-46E0A7B8B91A}" srcOrd="1" destOrd="0" presId="urn:microsoft.com/office/officeart/2005/8/layout/orgChart1"/>
    <dgm:cxn modelId="{14A04AF7-634D-48DE-B31D-7457D5B8C490}" type="presParOf" srcId="{B10677E1-F561-47A0-9DEE-AB6270841DAD}" destId="{70026BB0-DE49-44EF-9E81-1A5A7EA85009}" srcOrd="1" destOrd="0" presId="urn:microsoft.com/office/officeart/2005/8/layout/orgChart1"/>
    <dgm:cxn modelId="{B8E87EAC-5826-4934-B548-F202DEB53E76}" type="presParOf" srcId="{B10677E1-F561-47A0-9DEE-AB6270841DAD}" destId="{E778C7AB-000F-47B2-848D-CAE2D38E7819}" srcOrd="2" destOrd="0" presId="urn:microsoft.com/office/officeart/2005/8/layout/orgChart1"/>
    <dgm:cxn modelId="{90F07A14-14E3-45A1-8A02-3EAFE3B34E48}" type="presParOf" srcId="{BD1DD387-25F4-4FA4-B4CC-88136B090BE0}" destId="{AD0E21CA-5A32-4891-B9E6-3CEC61D6C3F2}" srcOrd="2" destOrd="0" presId="urn:microsoft.com/office/officeart/2005/8/layout/orgChart1"/>
    <dgm:cxn modelId="{ECE2A640-EC14-4D08-8340-2FA86EC912A3}" type="presParOf" srcId="{BD1DD387-25F4-4FA4-B4CC-88136B090BE0}" destId="{4B39CBBC-1042-4353-866A-ADADB32BBE3F}" srcOrd="3" destOrd="0" presId="urn:microsoft.com/office/officeart/2005/8/layout/orgChart1"/>
    <dgm:cxn modelId="{3A5C80CB-96D2-4F0F-99E7-BB9F03A620AD}" type="presParOf" srcId="{4B39CBBC-1042-4353-866A-ADADB32BBE3F}" destId="{6766002E-F901-42A0-9E11-CD0F5CF8FC65}" srcOrd="0" destOrd="0" presId="urn:microsoft.com/office/officeart/2005/8/layout/orgChart1"/>
    <dgm:cxn modelId="{AB5C451F-7ABC-46C5-AD35-02C76E93FFB0}" type="presParOf" srcId="{6766002E-F901-42A0-9E11-CD0F5CF8FC65}" destId="{95325AA9-2C6C-49EF-B229-F72A75A8C672}" srcOrd="0" destOrd="0" presId="urn:microsoft.com/office/officeart/2005/8/layout/orgChart1"/>
    <dgm:cxn modelId="{A5EE0ED4-53AF-4EEB-8BB0-BD979217C0EE}" type="presParOf" srcId="{6766002E-F901-42A0-9E11-CD0F5CF8FC65}" destId="{83CC4661-D1FC-4D4D-B39F-E53B40922BA5}" srcOrd="1" destOrd="0" presId="urn:microsoft.com/office/officeart/2005/8/layout/orgChart1"/>
    <dgm:cxn modelId="{CD983D00-BB41-4B0D-903E-2680AC9C83D8}" type="presParOf" srcId="{4B39CBBC-1042-4353-866A-ADADB32BBE3F}" destId="{BD35DB4C-D4F5-40E0-9848-E410AFE154B1}" srcOrd="1" destOrd="0" presId="urn:microsoft.com/office/officeart/2005/8/layout/orgChart1"/>
    <dgm:cxn modelId="{4C6EF39C-FB54-440B-8A23-65674CFE2253}" type="presParOf" srcId="{4B39CBBC-1042-4353-866A-ADADB32BBE3F}" destId="{5BD20321-75FC-4B2F-B4D3-A4BB8CB2BDC2}" srcOrd="2" destOrd="0" presId="urn:microsoft.com/office/officeart/2005/8/layout/orgChart1"/>
    <dgm:cxn modelId="{FEF72D39-E536-4313-BF1C-FCFC228FCA52}" type="presParOf" srcId="{0BD71F86-2641-4812-A467-CA6BB3FED887}" destId="{8BBFDC86-9170-43A0-B39F-F2088DE1661A}" srcOrd="2" destOrd="0" presId="urn:microsoft.com/office/officeart/2005/8/layout/orgChart1"/>
    <dgm:cxn modelId="{E3C91AF3-6715-414C-AAF2-4AAB1209F0D4}" type="presParOf" srcId="{CA9EFD8E-9D1D-4791-9EFF-7E6D22D7DAF9}" destId="{A5E9A4C7-47B6-4CAD-8C34-AAF9CEB3EBCE}" srcOrd="2" destOrd="0" presId="urn:microsoft.com/office/officeart/2005/8/layout/orgChart1"/>
    <dgm:cxn modelId="{7AC61BE7-0859-4D68-BCEA-283A94D2F418}" type="presParOf" srcId="{CA9EFD8E-9D1D-4791-9EFF-7E6D22D7DAF9}" destId="{B6C480A7-0FF0-45C2-9D0B-BBA9D9B3813F}" srcOrd="3" destOrd="0" presId="urn:microsoft.com/office/officeart/2005/8/layout/orgChart1"/>
    <dgm:cxn modelId="{F9A9A664-9098-4FA7-B339-378BDE50BA3A}" type="presParOf" srcId="{B6C480A7-0FF0-45C2-9D0B-BBA9D9B3813F}" destId="{DCCCD0E0-68A4-4CE7-A518-F83F80D7C4A8}" srcOrd="0" destOrd="0" presId="urn:microsoft.com/office/officeart/2005/8/layout/orgChart1"/>
    <dgm:cxn modelId="{E24CEB77-295F-469B-A83B-E8D9D661E7BA}" type="presParOf" srcId="{DCCCD0E0-68A4-4CE7-A518-F83F80D7C4A8}" destId="{238009AC-39BB-4B73-9838-57442ED8D269}" srcOrd="0" destOrd="0" presId="urn:microsoft.com/office/officeart/2005/8/layout/orgChart1"/>
    <dgm:cxn modelId="{522AE461-EA2F-451A-9500-44285B814A30}" type="presParOf" srcId="{DCCCD0E0-68A4-4CE7-A518-F83F80D7C4A8}" destId="{17DD90D3-DC75-4E1B-86FB-56D896EA319C}" srcOrd="1" destOrd="0" presId="urn:microsoft.com/office/officeart/2005/8/layout/orgChart1"/>
    <dgm:cxn modelId="{3960CA8B-A964-496B-A353-99E43C88A4FD}" type="presParOf" srcId="{B6C480A7-0FF0-45C2-9D0B-BBA9D9B3813F}" destId="{EC379E8A-8FA0-4B16-8B4A-B2F92897B00F}" srcOrd="1" destOrd="0" presId="urn:microsoft.com/office/officeart/2005/8/layout/orgChart1"/>
    <dgm:cxn modelId="{E4312D90-34F3-43CB-B0AB-5840C3BAA72D}" type="presParOf" srcId="{EC379E8A-8FA0-4B16-8B4A-B2F92897B00F}" destId="{D30F7A62-7A5A-4459-8580-B22C05FF600D}" srcOrd="0" destOrd="0" presId="urn:microsoft.com/office/officeart/2005/8/layout/orgChart1"/>
    <dgm:cxn modelId="{92E208B2-9D07-4DB4-96C4-5AACD8E442C6}" type="presParOf" srcId="{EC379E8A-8FA0-4B16-8B4A-B2F92897B00F}" destId="{7D743C5E-FA00-4861-914B-07A50104C917}" srcOrd="1" destOrd="0" presId="urn:microsoft.com/office/officeart/2005/8/layout/orgChart1"/>
    <dgm:cxn modelId="{B8B9C760-FAE7-477A-8336-50A0D99783CC}" type="presParOf" srcId="{7D743C5E-FA00-4861-914B-07A50104C917}" destId="{FDD6EF15-8768-452C-B76D-425795C0296B}" srcOrd="0" destOrd="0" presId="urn:microsoft.com/office/officeart/2005/8/layout/orgChart1"/>
    <dgm:cxn modelId="{3CE6E2B5-BAE4-45DF-B07C-5B8CA0521800}" type="presParOf" srcId="{FDD6EF15-8768-452C-B76D-425795C0296B}" destId="{10402727-8FCB-4814-A8C0-0148AA73C2C2}" srcOrd="0" destOrd="0" presId="urn:microsoft.com/office/officeart/2005/8/layout/orgChart1"/>
    <dgm:cxn modelId="{E0E7188E-9B02-4F37-A9AA-EA43C7E7519E}" type="presParOf" srcId="{FDD6EF15-8768-452C-B76D-425795C0296B}" destId="{14728C4D-FD0F-4108-9F87-6B162CDC9626}" srcOrd="1" destOrd="0" presId="urn:microsoft.com/office/officeart/2005/8/layout/orgChart1"/>
    <dgm:cxn modelId="{DD7EC5EB-3F6A-4E02-8F39-58453D8BE561}" type="presParOf" srcId="{7D743C5E-FA00-4861-914B-07A50104C917}" destId="{4EE28CEE-A2CD-49F1-9748-976B3FBA40D2}" srcOrd="1" destOrd="0" presId="urn:microsoft.com/office/officeart/2005/8/layout/orgChart1"/>
    <dgm:cxn modelId="{B97CE897-1954-41CB-B7EC-69B9D9C0F8B9}" type="presParOf" srcId="{7D743C5E-FA00-4861-914B-07A50104C917}" destId="{84C10EFF-E38A-4290-B234-8033766C3ECE}" srcOrd="2" destOrd="0" presId="urn:microsoft.com/office/officeart/2005/8/layout/orgChart1"/>
    <dgm:cxn modelId="{49A6EBA9-E730-468D-A6E4-8939A6300FFF}" type="presParOf" srcId="{B6C480A7-0FF0-45C2-9D0B-BBA9D9B3813F}" destId="{4B0BD586-A5DC-4AD9-BB88-E90C9F22A917}" srcOrd="2" destOrd="0" presId="urn:microsoft.com/office/officeart/2005/8/layout/orgChart1"/>
    <dgm:cxn modelId="{A4F2A1B5-6F8C-4C01-B9C8-AF8D8E54065D}" type="presParOf" srcId="{3292B424-3AAA-445C-BD60-4CEB7408CF4F}" destId="{CE4B5444-D4AA-4B6B-A1DD-97897D0FA673}" srcOrd="2" destOrd="0" presId="urn:microsoft.com/office/officeart/2005/8/layout/orgChart1"/>
    <dgm:cxn modelId="{AAF67FEF-696F-4D0F-AFD5-9C08EEA32A39}" type="presParOf" srcId="{43D841EF-A99E-4D97-A206-B23ED4F6CCF5}" destId="{A92A8CC6-6D16-4A92-B019-996E7DE076E4}" srcOrd="2" destOrd="0" presId="urn:microsoft.com/office/officeart/2005/8/layout/orgChart1"/>
    <dgm:cxn modelId="{C33C5B80-E7B2-4659-91E6-69C41BE1CE26}" type="presParOf" srcId="{43D841EF-A99E-4D97-A206-B23ED4F6CCF5}" destId="{53FF23B1-AB29-43B4-8C47-160C7F8D5F0C}" srcOrd="3" destOrd="0" presId="urn:microsoft.com/office/officeart/2005/8/layout/orgChart1"/>
    <dgm:cxn modelId="{CC801002-BAD2-4194-B9B2-A6E4F6BDBFFE}" type="presParOf" srcId="{53FF23B1-AB29-43B4-8C47-160C7F8D5F0C}" destId="{AE1B2BA6-C0D0-465A-905E-BEADEBFAF49A}" srcOrd="0" destOrd="0" presId="urn:microsoft.com/office/officeart/2005/8/layout/orgChart1"/>
    <dgm:cxn modelId="{0491A76D-F683-4108-AF70-8CC0E6B1E735}" type="presParOf" srcId="{AE1B2BA6-C0D0-465A-905E-BEADEBFAF49A}" destId="{DD4BFBBD-114E-41AB-81B1-BCE87ADBA70E}" srcOrd="0" destOrd="0" presId="urn:microsoft.com/office/officeart/2005/8/layout/orgChart1"/>
    <dgm:cxn modelId="{57955E00-F6BD-4975-947B-1F337A4F8FF9}" type="presParOf" srcId="{AE1B2BA6-C0D0-465A-905E-BEADEBFAF49A}" destId="{99A32217-E95C-48BF-971D-F2EDE096C732}" srcOrd="1" destOrd="0" presId="urn:microsoft.com/office/officeart/2005/8/layout/orgChart1"/>
    <dgm:cxn modelId="{5B58875A-03EB-46C6-A4EA-8B19478F8EAB}" type="presParOf" srcId="{53FF23B1-AB29-43B4-8C47-160C7F8D5F0C}" destId="{1A9B9A48-656D-4566-A6A6-44A39F385845}" srcOrd="1" destOrd="0" presId="urn:microsoft.com/office/officeart/2005/8/layout/orgChart1"/>
    <dgm:cxn modelId="{591AA391-D1D6-4E5F-83D3-A6A76D405582}" type="presParOf" srcId="{1A9B9A48-656D-4566-A6A6-44A39F385845}" destId="{816CF4D5-3FCA-45D0-9F1C-2C0AEA4D99E8}" srcOrd="0" destOrd="0" presId="urn:microsoft.com/office/officeart/2005/8/layout/orgChart1"/>
    <dgm:cxn modelId="{D2846DEA-2D9D-4EC4-8257-7D3A4F76681C}" type="presParOf" srcId="{1A9B9A48-656D-4566-A6A6-44A39F385845}" destId="{2B7833F4-2E17-46C7-8BA6-2CB8E116F7F0}" srcOrd="1" destOrd="0" presId="urn:microsoft.com/office/officeart/2005/8/layout/orgChart1"/>
    <dgm:cxn modelId="{8A0AA8AC-694B-44D8-B24B-17083E328558}" type="presParOf" srcId="{2B7833F4-2E17-46C7-8BA6-2CB8E116F7F0}" destId="{FFEEF713-8241-47B0-BC90-29238240C064}" srcOrd="0" destOrd="0" presId="urn:microsoft.com/office/officeart/2005/8/layout/orgChart1"/>
    <dgm:cxn modelId="{6D1B5AE6-87B9-45B7-98F1-F202CDBF8787}" type="presParOf" srcId="{FFEEF713-8241-47B0-BC90-29238240C064}" destId="{7BEB03F7-F408-4092-8E37-7E187114AAB2}" srcOrd="0" destOrd="0" presId="urn:microsoft.com/office/officeart/2005/8/layout/orgChart1"/>
    <dgm:cxn modelId="{7AC37EA8-45EC-44C2-8E05-2BD119AAA412}" type="presParOf" srcId="{FFEEF713-8241-47B0-BC90-29238240C064}" destId="{048BFF83-AD8C-42B0-A552-F31A3AC0147E}" srcOrd="1" destOrd="0" presId="urn:microsoft.com/office/officeart/2005/8/layout/orgChart1"/>
    <dgm:cxn modelId="{B61145CC-1350-4B2D-BD06-06A18F814809}" type="presParOf" srcId="{2B7833F4-2E17-46C7-8BA6-2CB8E116F7F0}" destId="{65BF9393-D128-4E02-AB6E-2871FC9BB717}" srcOrd="1" destOrd="0" presId="urn:microsoft.com/office/officeart/2005/8/layout/orgChart1"/>
    <dgm:cxn modelId="{E8CBA308-107C-40E4-85CB-0584757CE81E}" type="presParOf" srcId="{65BF9393-D128-4E02-AB6E-2871FC9BB717}" destId="{B47DDAB5-A395-4EF7-8C0A-40762B1275E6}" srcOrd="0" destOrd="0" presId="urn:microsoft.com/office/officeart/2005/8/layout/orgChart1"/>
    <dgm:cxn modelId="{DEFB633D-4136-4007-9374-A3929ED7A003}" type="presParOf" srcId="{65BF9393-D128-4E02-AB6E-2871FC9BB717}" destId="{52CB0F4D-5C24-4615-A146-2EE8C1ABC375}" srcOrd="1" destOrd="0" presId="urn:microsoft.com/office/officeart/2005/8/layout/orgChart1"/>
    <dgm:cxn modelId="{58779FEF-1D3C-48DA-A9C2-A2E38E2B0F18}" type="presParOf" srcId="{52CB0F4D-5C24-4615-A146-2EE8C1ABC375}" destId="{2DE12167-EFBB-49F2-8930-0DA4CC3DB7E8}" srcOrd="0" destOrd="0" presId="urn:microsoft.com/office/officeart/2005/8/layout/orgChart1"/>
    <dgm:cxn modelId="{5BE1E3E1-2FF9-4D12-B6E8-4EAE31B4B821}" type="presParOf" srcId="{2DE12167-EFBB-49F2-8930-0DA4CC3DB7E8}" destId="{7AA76D84-B15C-4731-A75D-78E9B9DF1172}" srcOrd="0" destOrd="0" presId="urn:microsoft.com/office/officeart/2005/8/layout/orgChart1"/>
    <dgm:cxn modelId="{6E76F2BF-C273-4740-A3AA-A81BB6FDF095}" type="presParOf" srcId="{2DE12167-EFBB-49F2-8930-0DA4CC3DB7E8}" destId="{5BFC847E-BE68-44DE-B44C-860AC1A030E6}" srcOrd="1" destOrd="0" presId="urn:microsoft.com/office/officeart/2005/8/layout/orgChart1"/>
    <dgm:cxn modelId="{3F9F407D-E43E-41C4-B94D-CE3A3801EA2A}" type="presParOf" srcId="{52CB0F4D-5C24-4615-A146-2EE8C1ABC375}" destId="{6FE52902-E287-42B3-BA7A-B1CDB2945D9C}" srcOrd="1" destOrd="0" presId="urn:microsoft.com/office/officeart/2005/8/layout/orgChart1"/>
    <dgm:cxn modelId="{8B41FA03-FA33-4F4F-B92E-2BC7C75E8664}" type="presParOf" srcId="{52CB0F4D-5C24-4615-A146-2EE8C1ABC375}" destId="{05F9463C-EA64-4974-8269-849FEEF0EE08}" srcOrd="2" destOrd="0" presId="urn:microsoft.com/office/officeart/2005/8/layout/orgChart1"/>
    <dgm:cxn modelId="{D61ED5FC-E4B0-4331-976C-5294EA4057F2}" type="presParOf" srcId="{2B7833F4-2E17-46C7-8BA6-2CB8E116F7F0}" destId="{D49F58E3-5CF0-41D2-A7B7-FB3C21732D5E}" srcOrd="2" destOrd="0" presId="urn:microsoft.com/office/officeart/2005/8/layout/orgChart1"/>
    <dgm:cxn modelId="{B727DB0D-C881-4497-9C9E-0CAB89CF477A}" type="presParOf" srcId="{1A9B9A48-656D-4566-A6A6-44A39F385845}" destId="{74220E87-5EE2-49DC-B0C3-3B47527EF384}" srcOrd="2" destOrd="0" presId="urn:microsoft.com/office/officeart/2005/8/layout/orgChart1"/>
    <dgm:cxn modelId="{B24F8B5B-B0BD-4616-B68D-377DD54EB5BB}" type="presParOf" srcId="{1A9B9A48-656D-4566-A6A6-44A39F385845}" destId="{0484DFD0-31A1-4F0F-9B39-05C8465E8DAA}" srcOrd="3" destOrd="0" presId="urn:microsoft.com/office/officeart/2005/8/layout/orgChart1"/>
    <dgm:cxn modelId="{70E3052B-16E0-42D7-9745-EB2845E6F70F}" type="presParOf" srcId="{0484DFD0-31A1-4F0F-9B39-05C8465E8DAA}" destId="{26476FC5-A100-4997-B08C-939D2FF972AF}" srcOrd="0" destOrd="0" presId="urn:microsoft.com/office/officeart/2005/8/layout/orgChart1"/>
    <dgm:cxn modelId="{9BD2335C-A847-4583-B66D-A270D30825FE}" type="presParOf" srcId="{26476FC5-A100-4997-B08C-939D2FF972AF}" destId="{1707496E-B422-4884-936F-91C1F1ACF6FF}" srcOrd="0" destOrd="0" presId="urn:microsoft.com/office/officeart/2005/8/layout/orgChart1"/>
    <dgm:cxn modelId="{F13B4472-9A44-4E69-A110-03E94E84220F}" type="presParOf" srcId="{26476FC5-A100-4997-B08C-939D2FF972AF}" destId="{0AC08E42-3BBA-4E1E-A4EA-BD36B3B090CC}" srcOrd="1" destOrd="0" presId="urn:microsoft.com/office/officeart/2005/8/layout/orgChart1"/>
    <dgm:cxn modelId="{6C5C5373-D48B-4581-9844-3029F9E6FC57}" type="presParOf" srcId="{0484DFD0-31A1-4F0F-9B39-05C8465E8DAA}" destId="{E384204A-9848-4CE8-B655-D7F89A95DAF2}" srcOrd="1" destOrd="0" presId="urn:microsoft.com/office/officeart/2005/8/layout/orgChart1"/>
    <dgm:cxn modelId="{4BEC00A6-F920-4353-A088-4FFBF9610B0C}" type="presParOf" srcId="{E384204A-9848-4CE8-B655-D7F89A95DAF2}" destId="{FFBDFCB8-8596-4F97-8252-9D9C9C262894}" srcOrd="0" destOrd="0" presId="urn:microsoft.com/office/officeart/2005/8/layout/orgChart1"/>
    <dgm:cxn modelId="{AE0C7249-3FBE-4D4C-8105-591625822661}" type="presParOf" srcId="{E384204A-9848-4CE8-B655-D7F89A95DAF2}" destId="{9DCAE795-4B99-493D-9F23-6DF4AA0BE103}" srcOrd="1" destOrd="0" presId="urn:microsoft.com/office/officeart/2005/8/layout/orgChart1"/>
    <dgm:cxn modelId="{1E2C86F8-6C46-4F53-B957-2A1C6BBD158A}" type="presParOf" srcId="{9DCAE795-4B99-493D-9F23-6DF4AA0BE103}" destId="{529B22C8-E17B-45B1-845A-F21870B93122}" srcOrd="0" destOrd="0" presId="urn:microsoft.com/office/officeart/2005/8/layout/orgChart1"/>
    <dgm:cxn modelId="{4831B78E-3B60-4D68-B4B9-C8365B4F116F}" type="presParOf" srcId="{529B22C8-E17B-45B1-845A-F21870B93122}" destId="{285C8CAF-5E39-4D89-8A54-5E42806446A6}" srcOrd="0" destOrd="0" presId="urn:microsoft.com/office/officeart/2005/8/layout/orgChart1"/>
    <dgm:cxn modelId="{6E234DE0-3AB4-42DF-8AA4-6A0D605FEEBB}" type="presParOf" srcId="{529B22C8-E17B-45B1-845A-F21870B93122}" destId="{1A481CB5-AFA8-43B7-B83C-4B19FB75A3F9}" srcOrd="1" destOrd="0" presId="urn:microsoft.com/office/officeart/2005/8/layout/orgChart1"/>
    <dgm:cxn modelId="{13390DAD-7E5C-4581-AE23-56353F10AE31}" type="presParOf" srcId="{9DCAE795-4B99-493D-9F23-6DF4AA0BE103}" destId="{50D00960-BED0-435B-89F0-C53A0305EF96}" srcOrd="1" destOrd="0" presId="urn:microsoft.com/office/officeart/2005/8/layout/orgChart1"/>
    <dgm:cxn modelId="{784F446B-A279-4BAC-BD57-45A8FD766074}" type="presParOf" srcId="{9DCAE795-4B99-493D-9F23-6DF4AA0BE103}" destId="{4E587E90-480A-4E77-A62C-49B645591AC2}" srcOrd="2" destOrd="0" presId="urn:microsoft.com/office/officeart/2005/8/layout/orgChart1"/>
    <dgm:cxn modelId="{670E7415-3086-4B63-9994-B98B4560D700}" type="presParOf" srcId="{0484DFD0-31A1-4F0F-9B39-05C8465E8DAA}" destId="{EBD54224-B99F-42EF-B35F-3FF34D665303}" srcOrd="2" destOrd="0" presId="urn:microsoft.com/office/officeart/2005/8/layout/orgChart1"/>
    <dgm:cxn modelId="{51F7E2D5-CE12-47CB-9A72-4B499B68F0F4}" type="presParOf" srcId="{53FF23B1-AB29-43B4-8C47-160C7F8D5F0C}" destId="{4B5EDC89-3C15-4C59-A2B2-635A145A08D8}" srcOrd="2" destOrd="0" presId="urn:microsoft.com/office/officeart/2005/8/layout/orgChart1"/>
    <dgm:cxn modelId="{FDDF8368-8A9C-4611-841D-9FB768B6FAB7}" type="presParOf" srcId="{43D841EF-A99E-4D97-A206-B23ED4F6CCF5}" destId="{30BCE842-0443-4215-BC22-5C2892773969}" srcOrd="4" destOrd="0" presId="urn:microsoft.com/office/officeart/2005/8/layout/orgChart1"/>
    <dgm:cxn modelId="{4A10BA17-6380-45F0-AE66-FADD9E0C507C}" type="presParOf" srcId="{43D841EF-A99E-4D97-A206-B23ED4F6CCF5}" destId="{D833272B-6953-429D-BDD4-4DB957FCE9ED}" srcOrd="5" destOrd="0" presId="urn:microsoft.com/office/officeart/2005/8/layout/orgChart1"/>
    <dgm:cxn modelId="{243DDB94-202D-4886-914D-BBCBCB2B8432}" type="presParOf" srcId="{D833272B-6953-429D-BDD4-4DB957FCE9ED}" destId="{975D3DD7-498E-4AFE-8E38-B22932247A60}" srcOrd="0" destOrd="0" presId="urn:microsoft.com/office/officeart/2005/8/layout/orgChart1"/>
    <dgm:cxn modelId="{2F09742B-E5A1-4E4D-916B-8A6C3CA98E5C}" type="presParOf" srcId="{975D3DD7-498E-4AFE-8E38-B22932247A60}" destId="{3D940AEA-88B1-4A90-A210-E6473BF02113}" srcOrd="0" destOrd="0" presId="urn:microsoft.com/office/officeart/2005/8/layout/orgChart1"/>
    <dgm:cxn modelId="{CE5B544B-BC6D-46A8-B9BF-4EAD07C3CDC4}" type="presParOf" srcId="{975D3DD7-498E-4AFE-8E38-B22932247A60}" destId="{616A4DAE-6CA1-418C-867B-50E6BDE01B79}" srcOrd="1" destOrd="0" presId="urn:microsoft.com/office/officeart/2005/8/layout/orgChart1"/>
    <dgm:cxn modelId="{64D9853F-5289-4099-B776-4C7E756A5C8D}" type="presParOf" srcId="{D833272B-6953-429D-BDD4-4DB957FCE9ED}" destId="{B897EBE6-BC7B-4B9D-92B1-B3F3A64B7F84}" srcOrd="1" destOrd="0" presId="urn:microsoft.com/office/officeart/2005/8/layout/orgChart1"/>
    <dgm:cxn modelId="{6D0BBE9F-CC11-48FE-90EC-F0A9217C40E6}" type="presParOf" srcId="{B897EBE6-BC7B-4B9D-92B1-B3F3A64B7F84}" destId="{CEE5FB9F-4442-48FC-B9C3-5C87B974ADF0}" srcOrd="0" destOrd="0" presId="urn:microsoft.com/office/officeart/2005/8/layout/orgChart1"/>
    <dgm:cxn modelId="{3C75AB3C-5A7B-4D46-94AD-56EDEC2795E7}" type="presParOf" srcId="{B897EBE6-BC7B-4B9D-92B1-B3F3A64B7F84}" destId="{2D70F694-1639-4BDF-869C-D291ABCA306F}" srcOrd="1" destOrd="0" presId="urn:microsoft.com/office/officeart/2005/8/layout/orgChart1"/>
    <dgm:cxn modelId="{192171AE-2EA3-4EC0-A5D9-971952FBD500}" type="presParOf" srcId="{2D70F694-1639-4BDF-869C-D291ABCA306F}" destId="{8449F9A8-69D9-41CA-A2BA-070062E5DFD6}" srcOrd="0" destOrd="0" presId="urn:microsoft.com/office/officeart/2005/8/layout/orgChart1"/>
    <dgm:cxn modelId="{30030315-AE07-48A3-90BD-13294C2CB10A}" type="presParOf" srcId="{8449F9A8-69D9-41CA-A2BA-070062E5DFD6}" destId="{673828A6-F777-4392-945E-C39EC8166460}" srcOrd="0" destOrd="0" presId="urn:microsoft.com/office/officeart/2005/8/layout/orgChart1"/>
    <dgm:cxn modelId="{F271D0A1-733A-4956-AF55-1E8DC546D5FF}" type="presParOf" srcId="{8449F9A8-69D9-41CA-A2BA-070062E5DFD6}" destId="{737823EC-B2E4-4652-9D6C-554CD7D54D42}" srcOrd="1" destOrd="0" presId="urn:microsoft.com/office/officeart/2005/8/layout/orgChart1"/>
    <dgm:cxn modelId="{FC1B3895-2AD3-4312-B629-9DC2AF00F3E8}" type="presParOf" srcId="{2D70F694-1639-4BDF-869C-D291ABCA306F}" destId="{E7A580D0-2D5D-4BCD-B7A5-88071E7C48B6}" srcOrd="1" destOrd="0" presId="urn:microsoft.com/office/officeart/2005/8/layout/orgChart1"/>
    <dgm:cxn modelId="{A718576A-2AA5-4302-872A-2586A8745F05}" type="presParOf" srcId="{E7A580D0-2D5D-4BCD-B7A5-88071E7C48B6}" destId="{32025DB1-1229-4BCF-B905-3C7FD3B2C4C0}" srcOrd="0" destOrd="0" presId="urn:microsoft.com/office/officeart/2005/8/layout/orgChart1"/>
    <dgm:cxn modelId="{FB2FB056-8A1C-44D7-A8D7-D82F39850A74}" type="presParOf" srcId="{E7A580D0-2D5D-4BCD-B7A5-88071E7C48B6}" destId="{7D1EDD1A-2F1B-45E1-8847-290C8DB37CD8}" srcOrd="1" destOrd="0" presId="urn:microsoft.com/office/officeart/2005/8/layout/orgChart1"/>
    <dgm:cxn modelId="{DA1E916E-5579-45A6-98ED-7E0488AB1706}" type="presParOf" srcId="{7D1EDD1A-2F1B-45E1-8847-290C8DB37CD8}" destId="{7BAEB9A7-FFD8-46E3-8403-EFF492EA5DA0}" srcOrd="0" destOrd="0" presId="urn:microsoft.com/office/officeart/2005/8/layout/orgChart1"/>
    <dgm:cxn modelId="{8903A0A8-04C2-4307-89A8-825ACD0B5EA4}" type="presParOf" srcId="{7BAEB9A7-FFD8-46E3-8403-EFF492EA5DA0}" destId="{730C3C70-7DBC-4BB0-B081-8AD80D913D90}" srcOrd="0" destOrd="0" presId="urn:microsoft.com/office/officeart/2005/8/layout/orgChart1"/>
    <dgm:cxn modelId="{37E5FFE4-6E54-4C65-8ADB-F1E42DAD5FF9}" type="presParOf" srcId="{7BAEB9A7-FFD8-46E3-8403-EFF492EA5DA0}" destId="{F53B8CE9-238C-46B3-B98B-3AA64BD31C64}" srcOrd="1" destOrd="0" presId="urn:microsoft.com/office/officeart/2005/8/layout/orgChart1"/>
    <dgm:cxn modelId="{F07828AA-4575-47A1-9568-21F86CEBB621}" type="presParOf" srcId="{7D1EDD1A-2F1B-45E1-8847-290C8DB37CD8}" destId="{9EBF1130-39C6-433B-A3CC-0BF8C6B8FB6E}" srcOrd="1" destOrd="0" presId="urn:microsoft.com/office/officeart/2005/8/layout/orgChart1"/>
    <dgm:cxn modelId="{C70C8EEA-6FFC-457C-971D-D206DEAFA5AB}" type="presParOf" srcId="{7D1EDD1A-2F1B-45E1-8847-290C8DB37CD8}" destId="{90130D89-8ED7-4E99-89D1-E99FE11CC596}" srcOrd="2" destOrd="0" presId="urn:microsoft.com/office/officeart/2005/8/layout/orgChart1"/>
    <dgm:cxn modelId="{5D85D0B8-FD77-4468-A14E-B7180CA959C4}" type="presParOf" srcId="{2D70F694-1639-4BDF-869C-D291ABCA306F}" destId="{F89FD0F7-A711-4F19-8F49-56B6BB26CD60}" srcOrd="2" destOrd="0" presId="urn:microsoft.com/office/officeart/2005/8/layout/orgChart1"/>
    <dgm:cxn modelId="{54E5F38A-BDE2-4627-BE42-773FEEF5E8A9}" type="presParOf" srcId="{B897EBE6-BC7B-4B9D-92B1-B3F3A64B7F84}" destId="{77033899-AACB-4140-A926-F45846FC98B9}" srcOrd="2" destOrd="0" presId="urn:microsoft.com/office/officeart/2005/8/layout/orgChart1"/>
    <dgm:cxn modelId="{CD9782B4-55BC-4A8E-989F-C7D05EE925A2}" type="presParOf" srcId="{B897EBE6-BC7B-4B9D-92B1-B3F3A64B7F84}" destId="{E28DECDF-AE9D-4C86-AB81-994582C207DC}" srcOrd="3" destOrd="0" presId="urn:microsoft.com/office/officeart/2005/8/layout/orgChart1"/>
    <dgm:cxn modelId="{FD58D08A-1C68-4A42-B06C-1BBCB4D740DE}" type="presParOf" srcId="{E28DECDF-AE9D-4C86-AB81-994582C207DC}" destId="{BF7D9001-88BB-40DA-AC79-0E0A190314AC}" srcOrd="0" destOrd="0" presId="urn:microsoft.com/office/officeart/2005/8/layout/orgChart1"/>
    <dgm:cxn modelId="{0A4326F8-FFF0-4661-BFF4-527666BB8368}" type="presParOf" srcId="{BF7D9001-88BB-40DA-AC79-0E0A190314AC}" destId="{8E905D20-8CCA-418D-A98A-91FAAAD85D7C}" srcOrd="0" destOrd="0" presId="urn:microsoft.com/office/officeart/2005/8/layout/orgChart1"/>
    <dgm:cxn modelId="{30A302C3-08E9-4CA4-AA0B-EE718AF4E65C}" type="presParOf" srcId="{BF7D9001-88BB-40DA-AC79-0E0A190314AC}" destId="{99826EC2-10E1-41CB-B5F5-A3DAE05F7A53}" srcOrd="1" destOrd="0" presId="urn:microsoft.com/office/officeart/2005/8/layout/orgChart1"/>
    <dgm:cxn modelId="{149445F8-32B1-4470-9AF1-22A8B9D537AC}" type="presParOf" srcId="{E28DECDF-AE9D-4C86-AB81-994582C207DC}" destId="{F56F5545-54F5-482E-BF90-92D0E92F3A01}" srcOrd="1" destOrd="0" presId="urn:microsoft.com/office/officeart/2005/8/layout/orgChart1"/>
    <dgm:cxn modelId="{20625755-F38A-48A8-83CC-0BE6B58DF079}" type="presParOf" srcId="{F56F5545-54F5-482E-BF90-92D0E92F3A01}" destId="{8279F0D0-5EC3-4B86-B595-FA95A64EC3EE}" srcOrd="0" destOrd="0" presId="urn:microsoft.com/office/officeart/2005/8/layout/orgChart1"/>
    <dgm:cxn modelId="{A7BEF7C9-BC07-466C-9FB1-85F916028215}" type="presParOf" srcId="{F56F5545-54F5-482E-BF90-92D0E92F3A01}" destId="{02BA3999-D2E0-4D09-8D46-4AF2587C44D3}" srcOrd="1" destOrd="0" presId="urn:microsoft.com/office/officeart/2005/8/layout/orgChart1"/>
    <dgm:cxn modelId="{A28F83AE-4920-4904-83DE-A196A0FCA946}" type="presParOf" srcId="{02BA3999-D2E0-4D09-8D46-4AF2587C44D3}" destId="{CD1BB0FE-27B7-46A2-9730-87975B0629A7}" srcOrd="0" destOrd="0" presId="urn:microsoft.com/office/officeart/2005/8/layout/orgChart1"/>
    <dgm:cxn modelId="{22E34E50-77E5-4224-8CE2-2734106FF0A7}" type="presParOf" srcId="{CD1BB0FE-27B7-46A2-9730-87975B0629A7}" destId="{ED923BF3-A283-498A-8EB3-3FF97BA721C2}" srcOrd="0" destOrd="0" presId="urn:microsoft.com/office/officeart/2005/8/layout/orgChart1"/>
    <dgm:cxn modelId="{7444C807-C857-415E-8329-D6AA6CBCE465}" type="presParOf" srcId="{CD1BB0FE-27B7-46A2-9730-87975B0629A7}" destId="{3D2A1EEB-F75C-4885-B939-F69EF09DB168}" srcOrd="1" destOrd="0" presId="urn:microsoft.com/office/officeart/2005/8/layout/orgChart1"/>
    <dgm:cxn modelId="{A7750359-9F60-43D6-ACB6-A1AEAAEF1702}" type="presParOf" srcId="{02BA3999-D2E0-4D09-8D46-4AF2587C44D3}" destId="{B3866701-4EEB-4F1A-943B-9DFF1774B0C2}" srcOrd="1" destOrd="0" presId="urn:microsoft.com/office/officeart/2005/8/layout/orgChart1"/>
    <dgm:cxn modelId="{69930DAE-0F62-4E55-91DD-D45E262463AE}" type="presParOf" srcId="{02BA3999-D2E0-4D09-8D46-4AF2587C44D3}" destId="{81DE6360-5A33-4180-BFEA-CC84A4506FDD}" srcOrd="2" destOrd="0" presId="urn:microsoft.com/office/officeart/2005/8/layout/orgChart1"/>
    <dgm:cxn modelId="{028EB599-29F1-4726-97B8-16A8E779A0FF}" type="presParOf" srcId="{E28DECDF-AE9D-4C86-AB81-994582C207DC}" destId="{3A5BBA5E-1240-40CC-82B8-C6905246709F}" srcOrd="2" destOrd="0" presId="urn:microsoft.com/office/officeart/2005/8/layout/orgChart1"/>
    <dgm:cxn modelId="{9244117A-8EE8-4D8C-B866-344D3626FEB5}" type="presParOf" srcId="{D833272B-6953-429D-BDD4-4DB957FCE9ED}" destId="{688192C9-D38E-485E-92DE-8041D44D54A6}" srcOrd="2" destOrd="0" presId="urn:microsoft.com/office/officeart/2005/8/layout/orgChart1"/>
    <dgm:cxn modelId="{41C63A44-6A98-49D7-BFD9-B651B164A87A}" type="presParOf" srcId="{43D841EF-A99E-4D97-A206-B23ED4F6CCF5}" destId="{B4FE2F02-13F1-44EE-AADA-3D6958B76230}" srcOrd="6" destOrd="0" presId="urn:microsoft.com/office/officeart/2005/8/layout/orgChart1"/>
    <dgm:cxn modelId="{EC812C3B-2C3C-4B66-A183-8A82A7F59623}" type="presParOf" srcId="{43D841EF-A99E-4D97-A206-B23ED4F6CCF5}" destId="{686B8C33-29B8-44BB-9C99-6E3F7E134E3C}" srcOrd="7" destOrd="0" presId="urn:microsoft.com/office/officeart/2005/8/layout/orgChart1"/>
    <dgm:cxn modelId="{3BB75510-F1C6-4B60-9CB6-2E08E4229F4A}" type="presParOf" srcId="{686B8C33-29B8-44BB-9C99-6E3F7E134E3C}" destId="{1D1AFE59-F6CB-4A26-B208-E7A320160C37}" srcOrd="0" destOrd="0" presId="urn:microsoft.com/office/officeart/2005/8/layout/orgChart1"/>
    <dgm:cxn modelId="{E5F56B3C-0DB1-4E27-B761-EE758268DB0D}" type="presParOf" srcId="{1D1AFE59-F6CB-4A26-B208-E7A320160C37}" destId="{B3E6E57D-536A-47BC-8050-958AF7CB2F02}" srcOrd="0" destOrd="0" presId="urn:microsoft.com/office/officeart/2005/8/layout/orgChart1"/>
    <dgm:cxn modelId="{F5ACB564-0551-4308-B00E-C9B0E5EE8081}" type="presParOf" srcId="{1D1AFE59-F6CB-4A26-B208-E7A320160C37}" destId="{49FB33D0-BBFD-4588-8166-B74333C8A6F8}" srcOrd="1" destOrd="0" presId="urn:microsoft.com/office/officeart/2005/8/layout/orgChart1"/>
    <dgm:cxn modelId="{9AFF5DC6-78CD-4FA4-831F-8CB92A875B63}" type="presParOf" srcId="{686B8C33-29B8-44BB-9C99-6E3F7E134E3C}" destId="{1DA4CA03-2454-4F5A-BCC0-BF76F0D7126C}" srcOrd="1" destOrd="0" presId="urn:microsoft.com/office/officeart/2005/8/layout/orgChart1"/>
    <dgm:cxn modelId="{6D21AB54-3EFA-4506-974B-082BF1C8E588}" type="presParOf" srcId="{1DA4CA03-2454-4F5A-BCC0-BF76F0D7126C}" destId="{A6C7EA95-F113-4308-B85C-4AA17269EF9C}" srcOrd="0" destOrd="0" presId="urn:microsoft.com/office/officeart/2005/8/layout/orgChart1"/>
    <dgm:cxn modelId="{019F7A59-339F-44E9-8C6A-2D6DB1BA6749}" type="presParOf" srcId="{1DA4CA03-2454-4F5A-BCC0-BF76F0D7126C}" destId="{32642B58-F581-44CB-AB4E-62F38B79BBBB}" srcOrd="1" destOrd="0" presId="urn:microsoft.com/office/officeart/2005/8/layout/orgChart1"/>
    <dgm:cxn modelId="{0E61F364-A052-49D8-B6DD-20E00799DBE4}" type="presParOf" srcId="{32642B58-F581-44CB-AB4E-62F38B79BBBB}" destId="{57A10E05-F4E9-435D-B1C4-CCBB8A8F49BB}" srcOrd="0" destOrd="0" presId="urn:microsoft.com/office/officeart/2005/8/layout/orgChart1"/>
    <dgm:cxn modelId="{BBDA5E75-1195-4AD7-B27F-5C6CE208178E}" type="presParOf" srcId="{57A10E05-F4E9-435D-B1C4-CCBB8A8F49BB}" destId="{375170DC-C6ED-49C8-95CD-69251380F1D5}" srcOrd="0" destOrd="0" presId="urn:microsoft.com/office/officeart/2005/8/layout/orgChart1"/>
    <dgm:cxn modelId="{D7936275-50E8-4562-86E2-EF64870AACF1}" type="presParOf" srcId="{57A10E05-F4E9-435D-B1C4-CCBB8A8F49BB}" destId="{1319A9F1-BB6E-41D8-B152-1CA374312411}" srcOrd="1" destOrd="0" presId="urn:microsoft.com/office/officeart/2005/8/layout/orgChart1"/>
    <dgm:cxn modelId="{84413A9B-DFF1-4316-9B09-A1A63D0F641A}" type="presParOf" srcId="{32642B58-F581-44CB-AB4E-62F38B79BBBB}" destId="{B25BED2C-4AF6-4291-AB80-8B57D48EE957}" srcOrd="1" destOrd="0" presId="urn:microsoft.com/office/officeart/2005/8/layout/orgChart1"/>
    <dgm:cxn modelId="{36592719-03D3-4603-9032-63562A971112}" type="presParOf" srcId="{B25BED2C-4AF6-4291-AB80-8B57D48EE957}" destId="{09FB0A5D-F174-4806-B9EA-1F09D428A038}" srcOrd="0" destOrd="0" presId="urn:microsoft.com/office/officeart/2005/8/layout/orgChart1"/>
    <dgm:cxn modelId="{A28E28D8-A59C-458D-AAD0-5B307CD1106D}" type="presParOf" srcId="{B25BED2C-4AF6-4291-AB80-8B57D48EE957}" destId="{ABC80ABA-BB2A-497F-B920-07C358DECD3D}" srcOrd="1" destOrd="0" presId="urn:microsoft.com/office/officeart/2005/8/layout/orgChart1"/>
    <dgm:cxn modelId="{0703BC03-CB48-4F49-B665-667E8A88DF59}" type="presParOf" srcId="{ABC80ABA-BB2A-497F-B920-07C358DECD3D}" destId="{53E04276-6E71-4908-803B-0DF934F6FA77}" srcOrd="0" destOrd="0" presId="urn:microsoft.com/office/officeart/2005/8/layout/orgChart1"/>
    <dgm:cxn modelId="{1CB81B55-C79D-4700-8B39-87A774FDAB20}" type="presParOf" srcId="{53E04276-6E71-4908-803B-0DF934F6FA77}" destId="{EECE0675-049D-4684-8AAF-52807F1DEAF3}" srcOrd="0" destOrd="0" presId="urn:microsoft.com/office/officeart/2005/8/layout/orgChart1"/>
    <dgm:cxn modelId="{75DE04BA-30DD-4C13-BFA1-2E99372A1B3E}" type="presParOf" srcId="{53E04276-6E71-4908-803B-0DF934F6FA77}" destId="{E06A244B-7F4E-4609-8DE9-50431ADBFD6F}" srcOrd="1" destOrd="0" presId="urn:microsoft.com/office/officeart/2005/8/layout/orgChart1"/>
    <dgm:cxn modelId="{F29AEA38-38AF-4BE5-985D-954DAD4009CC}" type="presParOf" srcId="{ABC80ABA-BB2A-497F-B920-07C358DECD3D}" destId="{D6A7D3CF-4EBC-4CA2-B8E4-515620A7B635}" srcOrd="1" destOrd="0" presId="urn:microsoft.com/office/officeart/2005/8/layout/orgChart1"/>
    <dgm:cxn modelId="{D8F1925B-3CE6-44A7-9114-124BB5C1DC38}" type="presParOf" srcId="{ABC80ABA-BB2A-497F-B920-07C358DECD3D}" destId="{F2D3BBA3-ADFE-4A79-970A-0A7C3CC085CC}" srcOrd="2" destOrd="0" presId="urn:microsoft.com/office/officeart/2005/8/layout/orgChart1"/>
    <dgm:cxn modelId="{57EE1C28-39BA-445F-9C28-BF27BB646A1B}" type="presParOf" srcId="{32642B58-F581-44CB-AB4E-62F38B79BBBB}" destId="{E5F08496-B359-4A38-AFFC-62D3DBEEC4BC}" srcOrd="2" destOrd="0" presId="urn:microsoft.com/office/officeart/2005/8/layout/orgChart1"/>
    <dgm:cxn modelId="{FDFEBCAF-11E5-4DD8-BD51-78F77EFF63AA}" type="presParOf" srcId="{686B8C33-29B8-44BB-9C99-6E3F7E134E3C}" destId="{568C9B46-A88E-4C65-BA9B-1D6E3EC3FB72}" srcOrd="2" destOrd="0" presId="urn:microsoft.com/office/officeart/2005/8/layout/orgChart1"/>
    <dgm:cxn modelId="{31B30810-38E4-40C3-BFEC-C2684B84DC40}" type="presParOf" srcId="{43D841EF-A99E-4D97-A206-B23ED4F6CCF5}" destId="{117124C8-8143-43E2-9793-86883B7A5365}" srcOrd="8" destOrd="0" presId="urn:microsoft.com/office/officeart/2005/8/layout/orgChart1"/>
    <dgm:cxn modelId="{7FD6C4AF-63B5-447E-BFEB-2C9FB9061B1C}" type="presParOf" srcId="{43D841EF-A99E-4D97-A206-B23ED4F6CCF5}" destId="{91388B52-B76E-4ECB-8F3D-DAD8F85B45F2}" srcOrd="9" destOrd="0" presId="urn:microsoft.com/office/officeart/2005/8/layout/orgChart1"/>
    <dgm:cxn modelId="{D7322CE1-1A08-4E75-8C74-6AD6EDC4B423}" type="presParOf" srcId="{91388B52-B76E-4ECB-8F3D-DAD8F85B45F2}" destId="{67A1D79C-7B1B-4BC2-8F73-08CCC0C86FD4}" srcOrd="0" destOrd="0" presId="urn:microsoft.com/office/officeart/2005/8/layout/orgChart1"/>
    <dgm:cxn modelId="{42C01071-18BD-4025-9972-4B2E8CD88774}" type="presParOf" srcId="{67A1D79C-7B1B-4BC2-8F73-08CCC0C86FD4}" destId="{C73F8754-D404-4B60-B52C-F269D2A22208}" srcOrd="0" destOrd="0" presId="urn:microsoft.com/office/officeart/2005/8/layout/orgChart1"/>
    <dgm:cxn modelId="{8EC5796A-32D5-453B-8922-BD65D7884216}" type="presParOf" srcId="{67A1D79C-7B1B-4BC2-8F73-08CCC0C86FD4}" destId="{0BD1B146-1287-4616-8C2A-050371DD9D20}" srcOrd="1" destOrd="0" presId="urn:microsoft.com/office/officeart/2005/8/layout/orgChart1"/>
    <dgm:cxn modelId="{EDEADC76-2974-4487-B50F-6DC14F87E70E}" type="presParOf" srcId="{91388B52-B76E-4ECB-8F3D-DAD8F85B45F2}" destId="{40CFA1BA-0FAC-451F-8DCC-DA639DB2070B}" srcOrd="1" destOrd="0" presId="urn:microsoft.com/office/officeart/2005/8/layout/orgChart1"/>
    <dgm:cxn modelId="{F3E15F38-EA27-4660-9FFF-99269503ADDC}" type="presParOf" srcId="{40CFA1BA-0FAC-451F-8DCC-DA639DB2070B}" destId="{CA5D0BCB-1907-4118-A890-D761E4897B8C}" srcOrd="0" destOrd="0" presId="urn:microsoft.com/office/officeart/2005/8/layout/orgChart1"/>
    <dgm:cxn modelId="{97701702-C9B3-4C7A-9843-D23C492AE460}" type="presParOf" srcId="{40CFA1BA-0FAC-451F-8DCC-DA639DB2070B}" destId="{1C984A88-F5AC-4669-89F2-CEF1C7F149CC}" srcOrd="1" destOrd="0" presId="urn:microsoft.com/office/officeart/2005/8/layout/orgChart1"/>
    <dgm:cxn modelId="{A56C6C43-4C91-41A1-9077-87FA35A427D4}" type="presParOf" srcId="{1C984A88-F5AC-4669-89F2-CEF1C7F149CC}" destId="{7FBEF8F1-63AE-4278-91F0-B8B19EF63877}" srcOrd="0" destOrd="0" presId="urn:microsoft.com/office/officeart/2005/8/layout/orgChart1"/>
    <dgm:cxn modelId="{81B16640-475A-4D63-9BEF-E3CCD1E83B67}" type="presParOf" srcId="{7FBEF8F1-63AE-4278-91F0-B8B19EF63877}" destId="{2A8613BB-4CBF-4F81-924D-DA737B4A54F8}" srcOrd="0" destOrd="0" presId="urn:microsoft.com/office/officeart/2005/8/layout/orgChart1"/>
    <dgm:cxn modelId="{EC237E1F-4FFE-4FA4-9FC0-4A255CE2E84E}" type="presParOf" srcId="{7FBEF8F1-63AE-4278-91F0-B8B19EF63877}" destId="{C5A41F51-AA89-4781-B065-D66310E72B21}" srcOrd="1" destOrd="0" presId="urn:microsoft.com/office/officeart/2005/8/layout/orgChart1"/>
    <dgm:cxn modelId="{1308E81C-56C8-42BF-82D6-9C7C704B4A44}" type="presParOf" srcId="{1C984A88-F5AC-4669-89F2-CEF1C7F149CC}" destId="{B12789A0-9336-4745-805F-EB377F279594}" srcOrd="1" destOrd="0" presId="urn:microsoft.com/office/officeart/2005/8/layout/orgChart1"/>
    <dgm:cxn modelId="{AFC8D11E-A144-4245-8216-3DAD6BDBD548}" type="presParOf" srcId="{B12789A0-9336-4745-805F-EB377F279594}" destId="{88F2CD99-A396-4663-B0B1-FD32F9FFCA7A}" srcOrd="0" destOrd="0" presId="urn:microsoft.com/office/officeart/2005/8/layout/orgChart1"/>
    <dgm:cxn modelId="{CF4B85DA-8DE5-40C1-BADA-C177D96DE075}" type="presParOf" srcId="{B12789A0-9336-4745-805F-EB377F279594}" destId="{A439E0B6-FFEE-4E62-928E-4562591C039E}" srcOrd="1" destOrd="0" presId="urn:microsoft.com/office/officeart/2005/8/layout/orgChart1"/>
    <dgm:cxn modelId="{BC1C0433-8611-421E-88C2-18F617C6026D}" type="presParOf" srcId="{A439E0B6-FFEE-4E62-928E-4562591C039E}" destId="{56CA99DD-694E-46DA-94F6-5836CD084B98}" srcOrd="0" destOrd="0" presId="urn:microsoft.com/office/officeart/2005/8/layout/orgChart1"/>
    <dgm:cxn modelId="{856EFDE7-E6BE-441C-B048-B71D7E5EA4AB}" type="presParOf" srcId="{56CA99DD-694E-46DA-94F6-5836CD084B98}" destId="{120CFB67-4ADF-4D25-A5D8-A8EE7042A34B}" srcOrd="0" destOrd="0" presId="urn:microsoft.com/office/officeart/2005/8/layout/orgChart1"/>
    <dgm:cxn modelId="{3DD0CEBA-128F-496D-BFCE-E187897692CB}" type="presParOf" srcId="{56CA99DD-694E-46DA-94F6-5836CD084B98}" destId="{42623493-8D9F-4C02-928A-91AFCD16B6CA}" srcOrd="1" destOrd="0" presId="urn:microsoft.com/office/officeart/2005/8/layout/orgChart1"/>
    <dgm:cxn modelId="{908CB4E8-61CF-45DF-BD09-E0AB0A829D95}" type="presParOf" srcId="{A439E0B6-FFEE-4E62-928E-4562591C039E}" destId="{026A1088-0F2F-4F5C-8260-3BFC61C7FE7F}" srcOrd="1" destOrd="0" presId="urn:microsoft.com/office/officeart/2005/8/layout/orgChart1"/>
    <dgm:cxn modelId="{1BB14B45-E36B-400E-8164-D859A073C7AD}" type="presParOf" srcId="{A439E0B6-FFEE-4E62-928E-4562591C039E}" destId="{64633FEA-BBF9-4322-B2BB-2B8391D04AE1}" srcOrd="2" destOrd="0" presId="urn:microsoft.com/office/officeart/2005/8/layout/orgChart1"/>
    <dgm:cxn modelId="{D318DBEC-A17F-4056-8B75-E7340D1CA219}" type="presParOf" srcId="{1C984A88-F5AC-4669-89F2-CEF1C7F149CC}" destId="{9AFDF64A-0E43-40C0-971E-E8EC438EEA58}" srcOrd="2" destOrd="0" presId="urn:microsoft.com/office/officeart/2005/8/layout/orgChart1"/>
    <dgm:cxn modelId="{541BD625-359E-4B35-B141-2671AD5E8C1B}" type="presParOf" srcId="{91388B52-B76E-4ECB-8F3D-DAD8F85B45F2}" destId="{7210052D-79FF-4CA6-B6E5-54D40E007E30}" srcOrd="2" destOrd="0" presId="urn:microsoft.com/office/officeart/2005/8/layout/orgChart1"/>
    <dgm:cxn modelId="{33A1F768-25D0-4E78-8625-EF5D7D7940F0}" type="presParOf" srcId="{48614A72-C5B7-4C9F-BE4C-761827E1AA38}" destId="{F5F5D9BE-ADB4-4B5C-8A31-DFACECE511B7}"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8F2CD99-A396-4663-B0B1-FD32F9FFCA7A}">
      <dsp:nvSpPr>
        <dsp:cNvPr id="0" name=""/>
        <dsp:cNvSpPr/>
      </dsp:nvSpPr>
      <dsp:spPr>
        <a:xfrm>
          <a:off x="7289552" y="2591479"/>
          <a:ext cx="99147" cy="871778"/>
        </a:xfrm>
        <a:custGeom>
          <a:avLst/>
          <a:gdLst/>
          <a:ahLst/>
          <a:cxnLst/>
          <a:rect l="0" t="0" r="0" b="0"/>
          <a:pathLst>
            <a:path>
              <a:moveTo>
                <a:pt x="0" y="0"/>
              </a:moveTo>
              <a:lnTo>
                <a:pt x="0" y="871778"/>
              </a:lnTo>
              <a:lnTo>
                <a:pt x="99147" y="871778"/>
              </a:lnTo>
            </a:path>
          </a:pathLst>
        </a:custGeom>
        <a:noFill/>
        <a:ln w="127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5D0BCB-1907-4118-A890-D761E4897B8C}">
      <dsp:nvSpPr>
        <dsp:cNvPr id="0" name=""/>
        <dsp:cNvSpPr/>
      </dsp:nvSpPr>
      <dsp:spPr>
        <a:xfrm>
          <a:off x="7807337" y="1674001"/>
          <a:ext cx="115265" cy="230998"/>
        </a:xfrm>
        <a:custGeom>
          <a:avLst/>
          <a:gdLst/>
          <a:ahLst/>
          <a:cxnLst/>
          <a:rect l="0" t="0" r="0" b="0"/>
          <a:pathLst>
            <a:path>
              <a:moveTo>
                <a:pt x="115265" y="0"/>
              </a:moveTo>
              <a:lnTo>
                <a:pt x="115265" y="162384"/>
              </a:lnTo>
              <a:lnTo>
                <a:pt x="0" y="162384"/>
              </a:lnTo>
              <a:lnTo>
                <a:pt x="0" y="230998"/>
              </a:lnTo>
            </a:path>
          </a:pathLst>
        </a:custGeom>
        <a:noFill/>
        <a:ln w="127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7124C8-8143-43E2-9793-86883B7A5365}">
      <dsp:nvSpPr>
        <dsp:cNvPr id="0" name=""/>
        <dsp:cNvSpPr/>
      </dsp:nvSpPr>
      <dsp:spPr>
        <a:xfrm>
          <a:off x="4201011" y="568533"/>
          <a:ext cx="3721591" cy="348280"/>
        </a:xfrm>
        <a:custGeom>
          <a:avLst/>
          <a:gdLst/>
          <a:ahLst/>
          <a:cxnLst/>
          <a:rect l="0" t="0" r="0" b="0"/>
          <a:pathLst>
            <a:path>
              <a:moveTo>
                <a:pt x="0" y="0"/>
              </a:moveTo>
              <a:lnTo>
                <a:pt x="0" y="279666"/>
              </a:lnTo>
              <a:lnTo>
                <a:pt x="3721591" y="279666"/>
              </a:lnTo>
              <a:lnTo>
                <a:pt x="3721591" y="348280"/>
              </a:lnTo>
            </a:path>
          </a:pathLst>
        </a:custGeom>
        <a:noFill/>
        <a:ln w="127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FB0A5D-F174-4806-B9EA-1F09D428A038}">
      <dsp:nvSpPr>
        <dsp:cNvPr id="0" name=""/>
        <dsp:cNvSpPr/>
      </dsp:nvSpPr>
      <dsp:spPr>
        <a:xfrm>
          <a:off x="6138129" y="2817472"/>
          <a:ext cx="91440" cy="731979"/>
        </a:xfrm>
        <a:custGeom>
          <a:avLst/>
          <a:gdLst/>
          <a:ahLst/>
          <a:cxnLst/>
          <a:rect l="0" t="0" r="0" b="0"/>
          <a:pathLst>
            <a:path>
              <a:moveTo>
                <a:pt x="74334" y="0"/>
              </a:moveTo>
              <a:lnTo>
                <a:pt x="45720" y="731979"/>
              </a:lnTo>
            </a:path>
          </a:pathLst>
        </a:custGeom>
        <a:noFill/>
        <a:ln w="127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6C7EA95-F113-4308-B85C-4AA17269EF9C}">
      <dsp:nvSpPr>
        <dsp:cNvPr id="0" name=""/>
        <dsp:cNvSpPr/>
      </dsp:nvSpPr>
      <dsp:spPr>
        <a:xfrm>
          <a:off x="6300340" y="1821820"/>
          <a:ext cx="255154" cy="147910"/>
        </a:xfrm>
        <a:custGeom>
          <a:avLst/>
          <a:gdLst/>
          <a:ahLst/>
          <a:cxnLst/>
          <a:rect l="0" t="0" r="0" b="0"/>
          <a:pathLst>
            <a:path>
              <a:moveTo>
                <a:pt x="0" y="0"/>
              </a:moveTo>
              <a:lnTo>
                <a:pt x="0" y="79295"/>
              </a:lnTo>
              <a:lnTo>
                <a:pt x="255154" y="79295"/>
              </a:lnTo>
              <a:lnTo>
                <a:pt x="255154" y="147910"/>
              </a:lnTo>
            </a:path>
          </a:pathLst>
        </a:custGeom>
        <a:noFill/>
        <a:ln w="127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FE2F02-13F1-44EE-AADA-3D6958B76230}">
      <dsp:nvSpPr>
        <dsp:cNvPr id="0" name=""/>
        <dsp:cNvSpPr/>
      </dsp:nvSpPr>
      <dsp:spPr>
        <a:xfrm>
          <a:off x="4201011" y="568533"/>
          <a:ext cx="2099328" cy="348280"/>
        </a:xfrm>
        <a:custGeom>
          <a:avLst/>
          <a:gdLst/>
          <a:ahLst/>
          <a:cxnLst/>
          <a:rect l="0" t="0" r="0" b="0"/>
          <a:pathLst>
            <a:path>
              <a:moveTo>
                <a:pt x="0" y="0"/>
              </a:moveTo>
              <a:lnTo>
                <a:pt x="0" y="279666"/>
              </a:lnTo>
              <a:lnTo>
                <a:pt x="2099328" y="279666"/>
              </a:lnTo>
              <a:lnTo>
                <a:pt x="2099328" y="348280"/>
              </a:lnTo>
            </a:path>
          </a:pathLst>
        </a:custGeom>
        <a:noFill/>
        <a:ln w="127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279F0D0-5EC3-4B86-B595-FA95A64EC3EE}">
      <dsp:nvSpPr>
        <dsp:cNvPr id="0" name=""/>
        <dsp:cNvSpPr/>
      </dsp:nvSpPr>
      <dsp:spPr>
        <a:xfrm>
          <a:off x="5154424" y="2696354"/>
          <a:ext cx="229801" cy="818499"/>
        </a:xfrm>
        <a:custGeom>
          <a:avLst/>
          <a:gdLst/>
          <a:ahLst/>
          <a:cxnLst/>
          <a:rect l="0" t="0" r="0" b="0"/>
          <a:pathLst>
            <a:path>
              <a:moveTo>
                <a:pt x="0" y="0"/>
              </a:moveTo>
              <a:lnTo>
                <a:pt x="0" y="818499"/>
              </a:lnTo>
              <a:lnTo>
                <a:pt x="229801" y="818499"/>
              </a:lnTo>
            </a:path>
          </a:pathLst>
        </a:custGeom>
        <a:noFill/>
        <a:ln w="127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033899-AACB-4140-A926-F45846FC98B9}">
      <dsp:nvSpPr>
        <dsp:cNvPr id="0" name=""/>
        <dsp:cNvSpPr/>
      </dsp:nvSpPr>
      <dsp:spPr>
        <a:xfrm>
          <a:off x="4643390" y="1757737"/>
          <a:ext cx="853002" cy="138924"/>
        </a:xfrm>
        <a:custGeom>
          <a:avLst/>
          <a:gdLst/>
          <a:ahLst/>
          <a:cxnLst/>
          <a:rect l="0" t="0" r="0" b="0"/>
          <a:pathLst>
            <a:path>
              <a:moveTo>
                <a:pt x="0" y="0"/>
              </a:moveTo>
              <a:lnTo>
                <a:pt x="0" y="70310"/>
              </a:lnTo>
              <a:lnTo>
                <a:pt x="853002" y="70310"/>
              </a:lnTo>
              <a:lnTo>
                <a:pt x="853002" y="138924"/>
              </a:lnTo>
            </a:path>
          </a:pathLst>
        </a:custGeom>
        <a:noFill/>
        <a:ln w="127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2025DB1-1229-4BCF-B905-3C7FD3B2C4C0}">
      <dsp:nvSpPr>
        <dsp:cNvPr id="0" name=""/>
        <dsp:cNvSpPr/>
      </dsp:nvSpPr>
      <dsp:spPr>
        <a:xfrm>
          <a:off x="3993521" y="2947866"/>
          <a:ext cx="265076" cy="605987"/>
        </a:xfrm>
        <a:custGeom>
          <a:avLst/>
          <a:gdLst/>
          <a:ahLst/>
          <a:cxnLst/>
          <a:rect l="0" t="0" r="0" b="0"/>
          <a:pathLst>
            <a:path>
              <a:moveTo>
                <a:pt x="0" y="0"/>
              </a:moveTo>
              <a:lnTo>
                <a:pt x="0" y="605987"/>
              </a:lnTo>
              <a:lnTo>
                <a:pt x="265076" y="605987"/>
              </a:lnTo>
            </a:path>
          </a:pathLst>
        </a:custGeom>
        <a:noFill/>
        <a:ln w="127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E5FB9F-4442-48FC-B9C3-5C87B974ADF0}">
      <dsp:nvSpPr>
        <dsp:cNvPr id="0" name=""/>
        <dsp:cNvSpPr/>
      </dsp:nvSpPr>
      <dsp:spPr>
        <a:xfrm>
          <a:off x="4333802" y="1757737"/>
          <a:ext cx="309588" cy="232884"/>
        </a:xfrm>
        <a:custGeom>
          <a:avLst/>
          <a:gdLst/>
          <a:ahLst/>
          <a:cxnLst/>
          <a:rect l="0" t="0" r="0" b="0"/>
          <a:pathLst>
            <a:path>
              <a:moveTo>
                <a:pt x="309588" y="0"/>
              </a:moveTo>
              <a:lnTo>
                <a:pt x="309588" y="164269"/>
              </a:lnTo>
              <a:lnTo>
                <a:pt x="0" y="164269"/>
              </a:lnTo>
              <a:lnTo>
                <a:pt x="0" y="232884"/>
              </a:lnTo>
            </a:path>
          </a:pathLst>
        </a:custGeom>
        <a:noFill/>
        <a:ln w="127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BCE842-0443-4215-BC22-5C2892773969}">
      <dsp:nvSpPr>
        <dsp:cNvPr id="0" name=""/>
        <dsp:cNvSpPr/>
      </dsp:nvSpPr>
      <dsp:spPr>
        <a:xfrm>
          <a:off x="4201011" y="568533"/>
          <a:ext cx="442379" cy="348280"/>
        </a:xfrm>
        <a:custGeom>
          <a:avLst/>
          <a:gdLst/>
          <a:ahLst/>
          <a:cxnLst/>
          <a:rect l="0" t="0" r="0" b="0"/>
          <a:pathLst>
            <a:path>
              <a:moveTo>
                <a:pt x="0" y="0"/>
              </a:moveTo>
              <a:lnTo>
                <a:pt x="0" y="279666"/>
              </a:lnTo>
              <a:lnTo>
                <a:pt x="442379" y="279666"/>
              </a:lnTo>
              <a:lnTo>
                <a:pt x="442379" y="348280"/>
              </a:lnTo>
            </a:path>
          </a:pathLst>
        </a:custGeom>
        <a:noFill/>
        <a:ln w="127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FBDFCB8-8596-4F97-8252-9D9C9C262894}">
      <dsp:nvSpPr>
        <dsp:cNvPr id="0" name=""/>
        <dsp:cNvSpPr/>
      </dsp:nvSpPr>
      <dsp:spPr>
        <a:xfrm>
          <a:off x="2744953" y="2651412"/>
          <a:ext cx="376547" cy="905713"/>
        </a:xfrm>
        <a:custGeom>
          <a:avLst/>
          <a:gdLst/>
          <a:ahLst/>
          <a:cxnLst/>
          <a:rect l="0" t="0" r="0" b="0"/>
          <a:pathLst>
            <a:path>
              <a:moveTo>
                <a:pt x="0" y="0"/>
              </a:moveTo>
              <a:lnTo>
                <a:pt x="0" y="905713"/>
              </a:lnTo>
              <a:lnTo>
                <a:pt x="376547" y="905713"/>
              </a:lnTo>
            </a:path>
          </a:pathLst>
        </a:custGeom>
        <a:noFill/>
        <a:ln w="127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220E87-5EE2-49DC-B0C3-3B47527EF384}">
      <dsp:nvSpPr>
        <dsp:cNvPr id="0" name=""/>
        <dsp:cNvSpPr/>
      </dsp:nvSpPr>
      <dsp:spPr>
        <a:xfrm>
          <a:off x="2136768" y="1518400"/>
          <a:ext cx="1068344" cy="472221"/>
        </a:xfrm>
        <a:custGeom>
          <a:avLst/>
          <a:gdLst/>
          <a:ahLst/>
          <a:cxnLst/>
          <a:rect l="0" t="0" r="0" b="0"/>
          <a:pathLst>
            <a:path>
              <a:moveTo>
                <a:pt x="0" y="0"/>
              </a:moveTo>
              <a:lnTo>
                <a:pt x="0" y="403607"/>
              </a:lnTo>
              <a:lnTo>
                <a:pt x="1068344" y="403607"/>
              </a:lnTo>
              <a:lnTo>
                <a:pt x="1068344" y="472221"/>
              </a:lnTo>
            </a:path>
          </a:pathLst>
        </a:custGeom>
        <a:noFill/>
        <a:ln w="127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7DDAB5-A395-4EF7-8C0A-40762B1275E6}">
      <dsp:nvSpPr>
        <dsp:cNvPr id="0" name=""/>
        <dsp:cNvSpPr/>
      </dsp:nvSpPr>
      <dsp:spPr>
        <a:xfrm>
          <a:off x="1762058" y="2657613"/>
          <a:ext cx="121174" cy="959265"/>
        </a:xfrm>
        <a:custGeom>
          <a:avLst/>
          <a:gdLst/>
          <a:ahLst/>
          <a:cxnLst/>
          <a:rect l="0" t="0" r="0" b="0"/>
          <a:pathLst>
            <a:path>
              <a:moveTo>
                <a:pt x="0" y="0"/>
              </a:moveTo>
              <a:lnTo>
                <a:pt x="0" y="959265"/>
              </a:lnTo>
              <a:lnTo>
                <a:pt x="121174" y="959265"/>
              </a:lnTo>
            </a:path>
          </a:pathLst>
        </a:custGeom>
        <a:noFill/>
        <a:ln w="127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6CF4D5-3FCA-45D0-9F1C-2C0AEA4D99E8}">
      <dsp:nvSpPr>
        <dsp:cNvPr id="0" name=""/>
        <dsp:cNvSpPr/>
      </dsp:nvSpPr>
      <dsp:spPr>
        <a:xfrm>
          <a:off x="2091048" y="1518400"/>
          <a:ext cx="91440" cy="453244"/>
        </a:xfrm>
        <a:custGeom>
          <a:avLst/>
          <a:gdLst/>
          <a:ahLst/>
          <a:cxnLst/>
          <a:rect l="0" t="0" r="0" b="0"/>
          <a:pathLst>
            <a:path>
              <a:moveTo>
                <a:pt x="45720" y="0"/>
              </a:moveTo>
              <a:lnTo>
                <a:pt x="45720" y="384630"/>
              </a:lnTo>
              <a:lnTo>
                <a:pt x="83797" y="384630"/>
              </a:lnTo>
              <a:lnTo>
                <a:pt x="83797" y="453244"/>
              </a:lnTo>
            </a:path>
          </a:pathLst>
        </a:custGeom>
        <a:noFill/>
        <a:ln w="127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2A8CC6-6D16-4A92-B019-996E7DE076E4}">
      <dsp:nvSpPr>
        <dsp:cNvPr id="0" name=""/>
        <dsp:cNvSpPr/>
      </dsp:nvSpPr>
      <dsp:spPr>
        <a:xfrm>
          <a:off x="2136768" y="568533"/>
          <a:ext cx="2064243" cy="357537"/>
        </a:xfrm>
        <a:custGeom>
          <a:avLst/>
          <a:gdLst/>
          <a:ahLst/>
          <a:cxnLst/>
          <a:rect l="0" t="0" r="0" b="0"/>
          <a:pathLst>
            <a:path>
              <a:moveTo>
                <a:pt x="2064243" y="0"/>
              </a:moveTo>
              <a:lnTo>
                <a:pt x="2064243" y="288922"/>
              </a:lnTo>
              <a:lnTo>
                <a:pt x="0" y="288922"/>
              </a:lnTo>
              <a:lnTo>
                <a:pt x="0" y="357537"/>
              </a:lnTo>
            </a:path>
          </a:pathLst>
        </a:custGeom>
        <a:noFill/>
        <a:ln w="127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0F7A62-7A5A-4459-8580-B22C05FF600D}">
      <dsp:nvSpPr>
        <dsp:cNvPr id="0" name=""/>
        <dsp:cNvSpPr/>
      </dsp:nvSpPr>
      <dsp:spPr>
        <a:xfrm>
          <a:off x="945716" y="2663040"/>
          <a:ext cx="91440" cy="984489"/>
        </a:xfrm>
        <a:custGeom>
          <a:avLst/>
          <a:gdLst/>
          <a:ahLst/>
          <a:cxnLst/>
          <a:rect l="0" t="0" r="0" b="0"/>
          <a:pathLst>
            <a:path>
              <a:moveTo>
                <a:pt x="45720" y="0"/>
              </a:moveTo>
              <a:lnTo>
                <a:pt x="45720" y="984489"/>
              </a:lnTo>
              <a:lnTo>
                <a:pt x="74235" y="984489"/>
              </a:lnTo>
            </a:path>
          </a:pathLst>
        </a:custGeom>
        <a:noFill/>
        <a:ln w="127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5E9A4C7-47B6-4CAD-8C34-AAF9CEB3EBCE}">
      <dsp:nvSpPr>
        <dsp:cNvPr id="0" name=""/>
        <dsp:cNvSpPr/>
      </dsp:nvSpPr>
      <dsp:spPr>
        <a:xfrm>
          <a:off x="700172" y="1451239"/>
          <a:ext cx="588615" cy="453760"/>
        </a:xfrm>
        <a:custGeom>
          <a:avLst/>
          <a:gdLst/>
          <a:ahLst/>
          <a:cxnLst/>
          <a:rect l="0" t="0" r="0" b="0"/>
          <a:pathLst>
            <a:path>
              <a:moveTo>
                <a:pt x="0" y="0"/>
              </a:moveTo>
              <a:lnTo>
                <a:pt x="0" y="385146"/>
              </a:lnTo>
              <a:lnTo>
                <a:pt x="588615" y="385146"/>
              </a:lnTo>
              <a:lnTo>
                <a:pt x="588615" y="453760"/>
              </a:lnTo>
            </a:path>
          </a:pathLst>
        </a:custGeom>
        <a:noFill/>
        <a:ln w="127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D0E21CA-5A32-4891-B9E6-3CEC61D6C3F2}">
      <dsp:nvSpPr>
        <dsp:cNvPr id="0" name=""/>
        <dsp:cNvSpPr/>
      </dsp:nvSpPr>
      <dsp:spPr>
        <a:xfrm>
          <a:off x="32680" y="2504410"/>
          <a:ext cx="91440" cy="1549750"/>
        </a:xfrm>
        <a:custGeom>
          <a:avLst/>
          <a:gdLst/>
          <a:ahLst/>
          <a:cxnLst/>
          <a:rect l="0" t="0" r="0" b="0"/>
          <a:pathLst>
            <a:path>
              <a:moveTo>
                <a:pt x="45720" y="0"/>
              </a:moveTo>
              <a:lnTo>
                <a:pt x="45720" y="1549750"/>
              </a:lnTo>
              <a:lnTo>
                <a:pt x="120750" y="1549750"/>
              </a:lnTo>
            </a:path>
          </a:pathLst>
        </a:custGeom>
        <a:noFill/>
        <a:ln w="127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10EE01-5384-48F5-A4DF-3FAF58AA7E74}">
      <dsp:nvSpPr>
        <dsp:cNvPr id="0" name=""/>
        <dsp:cNvSpPr/>
      </dsp:nvSpPr>
      <dsp:spPr>
        <a:xfrm>
          <a:off x="32680" y="2504410"/>
          <a:ext cx="91440" cy="571755"/>
        </a:xfrm>
        <a:custGeom>
          <a:avLst/>
          <a:gdLst/>
          <a:ahLst/>
          <a:cxnLst/>
          <a:rect l="0" t="0" r="0" b="0"/>
          <a:pathLst>
            <a:path>
              <a:moveTo>
                <a:pt x="45720" y="0"/>
              </a:moveTo>
              <a:lnTo>
                <a:pt x="45720" y="571755"/>
              </a:lnTo>
              <a:lnTo>
                <a:pt x="120750" y="571755"/>
              </a:lnTo>
            </a:path>
          </a:pathLst>
        </a:custGeom>
        <a:noFill/>
        <a:ln w="127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DF976D-18FF-4A75-AB5B-CF5A50895BE1}">
      <dsp:nvSpPr>
        <dsp:cNvPr id="0" name=""/>
        <dsp:cNvSpPr/>
      </dsp:nvSpPr>
      <dsp:spPr>
        <a:xfrm>
          <a:off x="380510" y="1451239"/>
          <a:ext cx="319661" cy="432356"/>
        </a:xfrm>
        <a:custGeom>
          <a:avLst/>
          <a:gdLst/>
          <a:ahLst/>
          <a:cxnLst/>
          <a:rect l="0" t="0" r="0" b="0"/>
          <a:pathLst>
            <a:path>
              <a:moveTo>
                <a:pt x="319661" y="0"/>
              </a:moveTo>
              <a:lnTo>
                <a:pt x="319661" y="363741"/>
              </a:lnTo>
              <a:lnTo>
                <a:pt x="0" y="363741"/>
              </a:lnTo>
              <a:lnTo>
                <a:pt x="0" y="432356"/>
              </a:lnTo>
            </a:path>
          </a:pathLst>
        </a:custGeom>
        <a:noFill/>
        <a:ln w="127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980CCF-D5C5-493A-AC02-84F6DDCBD096}">
      <dsp:nvSpPr>
        <dsp:cNvPr id="0" name=""/>
        <dsp:cNvSpPr/>
      </dsp:nvSpPr>
      <dsp:spPr>
        <a:xfrm>
          <a:off x="700172" y="568533"/>
          <a:ext cx="3500839" cy="357537"/>
        </a:xfrm>
        <a:custGeom>
          <a:avLst/>
          <a:gdLst/>
          <a:ahLst/>
          <a:cxnLst/>
          <a:rect l="0" t="0" r="0" b="0"/>
          <a:pathLst>
            <a:path>
              <a:moveTo>
                <a:pt x="3500839" y="0"/>
              </a:moveTo>
              <a:lnTo>
                <a:pt x="3500839" y="288922"/>
              </a:lnTo>
              <a:lnTo>
                <a:pt x="0" y="288922"/>
              </a:lnTo>
              <a:lnTo>
                <a:pt x="0" y="357537"/>
              </a:lnTo>
            </a:path>
          </a:pathLst>
        </a:custGeom>
        <a:noFill/>
        <a:ln w="127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A5694F-60BE-468B-A017-7788400540C2}">
      <dsp:nvSpPr>
        <dsp:cNvPr id="0" name=""/>
        <dsp:cNvSpPr/>
      </dsp:nvSpPr>
      <dsp:spPr>
        <a:xfrm>
          <a:off x="3413009" y="3482"/>
          <a:ext cx="1576003" cy="56505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Implement JPODS</a:t>
          </a:r>
          <a:endParaRPr lang="en-US" sz="1200" kern="1200" dirty="0"/>
        </a:p>
      </dsp:txBody>
      <dsp:txXfrm>
        <a:off x="3413009" y="3482"/>
        <a:ext cx="1576003" cy="565050"/>
      </dsp:txXfrm>
    </dsp:sp>
    <dsp:sp modelId="{FB490849-7CDD-4A7C-9F93-7C6851C920BC}">
      <dsp:nvSpPr>
        <dsp:cNvPr id="0" name=""/>
        <dsp:cNvSpPr/>
      </dsp:nvSpPr>
      <dsp:spPr>
        <a:xfrm>
          <a:off x="0" y="926070"/>
          <a:ext cx="1400344" cy="52516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Provide Convenience</a:t>
          </a:r>
          <a:endParaRPr lang="en-US" sz="1200" kern="1200" dirty="0"/>
        </a:p>
      </dsp:txBody>
      <dsp:txXfrm>
        <a:off x="0" y="926070"/>
        <a:ext cx="1400344" cy="525169"/>
      </dsp:txXfrm>
    </dsp:sp>
    <dsp:sp modelId="{BAED9EF5-4BE8-4F24-8E0F-F39CC082C798}">
      <dsp:nvSpPr>
        <dsp:cNvPr id="0" name=""/>
        <dsp:cNvSpPr/>
      </dsp:nvSpPr>
      <dsp:spPr>
        <a:xfrm>
          <a:off x="2872" y="1883596"/>
          <a:ext cx="755276" cy="62081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Maximize comfort</a:t>
          </a:r>
          <a:endParaRPr lang="en-US" sz="1200" kern="1200" dirty="0"/>
        </a:p>
      </dsp:txBody>
      <dsp:txXfrm>
        <a:off x="2872" y="1883596"/>
        <a:ext cx="755276" cy="620814"/>
      </dsp:txXfrm>
    </dsp:sp>
    <dsp:sp modelId="{FF97F97E-8861-46C8-B12F-A8198A3ACE47}">
      <dsp:nvSpPr>
        <dsp:cNvPr id="0" name=""/>
        <dsp:cNvSpPr/>
      </dsp:nvSpPr>
      <dsp:spPr>
        <a:xfrm>
          <a:off x="153430" y="2646606"/>
          <a:ext cx="653471" cy="85911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Minimize Wait</a:t>
          </a:r>
        </a:p>
        <a:p>
          <a:pPr lvl="0" algn="ctr" defTabSz="533400">
            <a:lnSpc>
              <a:spcPct val="90000"/>
            </a:lnSpc>
            <a:spcBef>
              <a:spcPct val="0"/>
            </a:spcBef>
            <a:spcAft>
              <a:spcPct val="35000"/>
            </a:spcAft>
          </a:pPr>
          <a:r>
            <a:rPr lang="en-US" sz="1200" kern="1200" dirty="0" smtClean="0"/>
            <a:t>(MIB- Miles)</a:t>
          </a:r>
          <a:endParaRPr lang="en-US" sz="1200" kern="1200" dirty="0"/>
        </a:p>
      </dsp:txBody>
      <dsp:txXfrm>
        <a:off x="153430" y="2646606"/>
        <a:ext cx="653471" cy="859119"/>
      </dsp:txXfrm>
    </dsp:sp>
    <dsp:sp modelId="{95325AA9-2C6C-49EF-B229-F72A75A8C672}">
      <dsp:nvSpPr>
        <dsp:cNvPr id="0" name=""/>
        <dsp:cNvSpPr/>
      </dsp:nvSpPr>
      <dsp:spPr>
        <a:xfrm>
          <a:off x="153430" y="3687962"/>
          <a:ext cx="721465" cy="73239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Wait Time</a:t>
          </a:r>
        </a:p>
        <a:p>
          <a:pPr lvl="0" algn="ctr" defTabSz="533400">
            <a:lnSpc>
              <a:spcPct val="90000"/>
            </a:lnSpc>
            <a:spcBef>
              <a:spcPct val="0"/>
            </a:spcBef>
            <a:spcAft>
              <a:spcPct val="35000"/>
            </a:spcAft>
          </a:pPr>
          <a:r>
            <a:rPr lang="en-US" sz="1200" kern="1200" dirty="0" smtClean="0"/>
            <a:t>(LIB-minutes)</a:t>
          </a:r>
        </a:p>
      </dsp:txBody>
      <dsp:txXfrm>
        <a:off x="153430" y="3687962"/>
        <a:ext cx="721465" cy="732398"/>
      </dsp:txXfrm>
    </dsp:sp>
    <dsp:sp modelId="{238009AC-39BB-4B73-9838-57442ED8D269}">
      <dsp:nvSpPr>
        <dsp:cNvPr id="0" name=""/>
        <dsp:cNvSpPr/>
      </dsp:nvSpPr>
      <dsp:spPr>
        <a:xfrm>
          <a:off x="917098" y="1905000"/>
          <a:ext cx="743376" cy="75804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Maximize number of stops</a:t>
          </a:r>
          <a:endParaRPr lang="en-US" sz="1200" kern="1200" dirty="0"/>
        </a:p>
      </dsp:txBody>
      <dsp:txXfrm>
        <a:off x="917098" y="1905000"/>
        <a:ext cx="743376" cy="758040"/>
      </dsp:txXfrm>
    </dsp:sp>
    <dsp:sp modelId="{10402727-8FCB-4814-A8C0-0148AA73C2C2}">
      <dsp:nvSpPr>
        <dsp:cNvPr id="0" name=""/>
        <dsp:cNvSpPr/>
      </dsp:nvSpPr>
      <dsp:spPr>
        <a:xfrm>
          <a:off x="1019952" y="3173065"/>
          <a:ext cx="803894" cy="94892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Number of stops </a:t>
          </a:r>
        </a:p>
        <a:p>
          <a:pPr lvl="0" algn="ctr" defTabSz="533400">
            <a:lnSpc>
              <a:spcPct val="90000"/>
            </a:lnSpc>
            <a:spcBef>
              <a:spcPct val="0"/>
            </a:spcBef>
            <a:spcAft>
              <a:spcPct val="35000"/>
            </a:spcAft>
          </a:pPr>
          <a:r>
            <a:rPr lang="en-US" sz="1200" kern="1200" dirty="0" smtClean="0"/>
            <a:t>(MIB-stops)</a:t>
          </a:r>
          <a:endParaRPr lang="en-US" sz="1200" kern="1200" dirty="0"/>
        </a:p>
      </dsp:txBody>
      <dsp:txXfrm>
        <a:off x="1019952" y="3173065"/>
        <a:ext cx="803894" cy="948929"/>
      </dsp:txXfrm>
    </dsp:sp>
    <dsp:sp modelId="{DD4BFBBD-114E-41AB-81B1-BCE87ADBA70E}">
      <dsp:nvSpPr>
        <dsp:cNvPr id="0" name=""/>
        <dsp:cNvSpPr/>
      </dsp:nvSpPr>
      <dsp:spPr>
        <a:xfrm>
          <a:off x="1559997" y="926070"/>
          <a:ext cx="1153540" cy="59232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Secure Passengers</a:t>
          </a:r>
          <a:endParaRPr lang="en-US" sz="1200" kern="1200" dirty="0"/>
        </a:p>
      </dsp:txBody>
      <dsp:txXfrm>
        <a:off x="1559997" y="926070"/>
        <a:ext cx="1153540" cy="592329"/>
      </dsp:txXfrm>
    </dsp:sp>
    <dsp:sp modelId="{7BEB03F7-F408-4092-8E37-7E187114AAB2}">
      <dsp:nvSpPr>
        <dsp:cNvPr id="0" name=""/>
        <dsp:cNvSpPr/>
      </dsp:nvSpPr>
      <dsp:spPr>
        <a:xfrm>
          <a:off x="1658861" y="1971644"/>
          <a:ext cx="1031969" cy="68596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Minimize Intersections</a:t>
          </a:r>
          <a:endParaRPr lang="en-US" sz="1200" kern="1200" dirty="0"/>
        </a:p>
      </dsp:txBody>
      <dsp:txXfrm>
        <a:off x="1658861" y="1971644"/>
        <a:ext cx="1031969" cy="685968"/>
      </dsp:txXfrm>
    </dsp:sp>
    <dsp:sp modelId="{7AA76D84-B15C-4731-A75D-78E9B9DF1172}">
      <dsp:nvSpPr>
        <dsp:cNvPr id="0" name=""/>
        <dsp:cNvSpPr/>
      </dsp:nvSpPr>
      <dsp:spPr>
        <a:xfrm>
          <a:off x="1883232" y="3173065"/>
          <a:ext cx="991774" cy="88762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Number Intersection</a:t>
          </a:r>
        </a:p>
        <a:p>
          <a:pPr lvl="0" algn="ctr" defTabSz="533400">
            <a:lnSpc>
              <a:spcPct val="90000"/>
            </a:lnSpc>
            <a:spcBef>
              <a:spcPct val="0"/>
            </a:spcBef>
            <a:spcAft>
              <a:spcPct val="35000"/>
            </a:spcAft>
          </a:pPr>
          <a:r>
            <a:rPr lang="en-US" sz="1200" kern="1200" dirty="0" smtClean="0"/>
            <a:t>(LIB-Intersections)</a:t>
          </a:r>
          <a:endParaRPr lang="en-US" sz="1200" kern="1200" dirty="0"/>
        </a:p>
      </dsp:txBody>
      <dsp:txXfrm>
        <a:off x="1883232" y="3173065"/>
        <a:ext cx="991774" cy="887627"/>
      </dsp:txXfrm>
    </dsp:sp>
    <dsp:sp modelId="{1707496E-B422-4884-936F-91C1F1ACF6FF}">
      <dsp:nvSpPr>
        <dsp:cNvPr id="0" name=""/>
        <dsp:cNvSpPr/>
      </dsp:nvSpPr>
      <dsp:spPr>
        <a:xfrm>
          <a:off x="2629913" y="1990621"/>
          <a:ext cx="1150397" cy="66079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Minimize human control</a:t>
          </a:r>
          <a:endParaRPr lang="en-US" sz="1200" kern="1200" dirty="0"/>
        </a:p>
      </dsp:txBody>
      <dsp:txXfrm>
        <a:off x="2629913" y="1990621"/>
        <a:ext cx="1150397" cy="660790"/>
      </dsp:txXfrm>
    </dsp:sp>
    <dsp:sp modelId="{285C8CAF-5E39-4D89-8A54-5E42806446A6}">
      <dsp:nvSpPr>
        <dsp:cNvPr id="0" name=""/>
        <dsp:cNvSpPr/>
      </dsp:nvSpPr>
      <dsp:spPr>
        <a:xfrm>
          <a:off x="3121500" y="3124199"/>
          <a:ext cx="896903" cy="86585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Human procedures</a:t>
          </a:r>
        </a:p>
        <a:p>
          <a:pPr lvl="0" algn="ctr" defTabSz="533400">
            <a:lnSpc>
              <a:spcPct val="90000"/>
            </a:lnSpc>
            <a:spcBef>
              <a:spcPct val="0"/>
            </a:spcBef>
            <a:spcAft>
              <a:spcPct val="35000"/>
            </a:spcAft>
          </a:pPr>
          <a:r>
            <a:rPr lang="en-US" sz="1200" kern="1200" dirty="0" smtClean="0"/>
            <a:t>(LIB- steps)</a:t>
          </a:r>
          <a:endParaRPr lang="en-US" sz="1200" kern="1200" dirty="0"/>
        </a:p>
      </dsp:txBody>
      <dsp:txXfrm>
        <a:off x="3121500" y="3124199"/>
        <a:ext cx="896903" cy="865853"/>
      </dsp:txXfrm>
    </dsp:sp>
    <dsp:sp modelId="{3D940AEA-88B1-4A90-A210-E6473BF02113}">
      <dsp:nvSpPr>
        <dsp:cNvPr id="0" name=""/>
        <dsp:cNvSpPr/>
      </dsp:nvSpPr>
      <dsp:spPr>
        <a:xfrm>
          <a:off x="3856653" y="916814"/>
          <a:ext cx="1573475" cy="84092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Transport Personnel</a:t>
          </a:r>
          <a:endParaRPr lang="en-US" sz="1200" kern="1200" dirty="0"/>
        </a:p>
      </dsp:txBody>
      <dsp:txXfrm>
        <a:off x="3856653" y="916814"/>
        <a:ext cx="1573475" cy="840923"/>
      </dsp:txXfrm>
    </dsp:sp>
    <dsp:sp modelId="{673828A6-F777-4392-945E-C39EC8166460}">
      <dsp:nvSpPr>
        <dsp:cNvPr id="0" name=""/>
        <dsp:cNvSpPr/>
      </dsp:nvSpPr>
      <dsp:spPr>
        <a:xfrm>
          <a:off x="3908450" y="1990621"/>
          <a:ext cx="850702" cy="95724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Maximize number of JPOD vehicles</a:t>
          </a:r>
          <a:endParaRPr lang="en-US" sz="1200" kern="1200" dirty="0"/>
        </a:p>
      </dsp:txBody>
      <dsp:txXfrm>
        <a:off x="3908450" y="1990621"/>
        <a:ext cx="850702" cy="957244"/>
      </dsp:txXfrm>
    </dsp:sp>
    <dsp:sp modelId="{730C3C70-7DBC-4BB0-B081-8AD80D913D90}">
      <dsp:nvSpPr>
        <dsp:cNvPr id="0" name=""/>
        <dsp:cNvSpPr/>
      </dsp:nvSpPr>
      <dsp:spPr>
        <a:xfrm>
          <a:off x="4258597" y="3132135"/>
          <a:ext cx="653471" cy="84343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Number of JPODS      (MIB-JPODS)</a:t>
          </a:r>
          <a:endParaRPr lang="en-US" sz="1200" kern="1200" dirty="0"/>
        </a:p>
      </dsp:txBody>
      <dsp:txXfrm>
        <a:off x="4258597" y="3132135"/>
        <a:ext cx="653471" cy="843435"/>
      </dsp:txXfrm>
    </dsp:sp>
    <dsp:sp modelId="{8E905D20-8CCA-418D-A98A-91FAAAD85D7C}">
      <dsp:nvSpPr>
        <dsp:cNvPr id="0" name=""/>
        <dsp:cNvSpPr/>
      </dsp:nvSpPr>
      <dsp:spPr>
        <a:xfrm>
          <a:off x="5068931" y="1896662"/>
          <a:ext cx="854924" cy="79969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Optimize speed</a:t>
          </a:r>
          <a:endParaRPr lang="en-US" sz="1200" kern="1200" dirty="0"/>
        </a:p>
      </dsp:txBody>
      <dsp:txXfrm>
        <a:off x="5068931" y="1896662"/>
        <a:ext cx="854924" cy="799692"/>
      </dsp:txXfrm>
    </dsp:sp>
    <dsp:sp modelId="{ED923BF3-A283-498A-8EB3-3FF97BA721C2}">
      <dsp:nvSpPr>
        <dsp:cNvPr id="0" name=""/>
        <dsp:cNvSpPr/>
      </dsp:nvSpPr>
      <dsp:spPr>
        <a:xfrm>
          <a:off x="5384225" y="3097857"/>
          <a:ext cx="653471" cy="83399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Speed of JPOD (MIB- MPH)</a:t>
          </a:r>
          <a:endParaRPr lang="en-US" sz="1200" kern="1200" dirty="0"/>
        </a:p>
      </dsp:txBody>
      <dsp:txXfrm>
        <a:off x="5384225" y="3097857"/>
        <a:ext cx="653471" cy="833993"/>
      </dsp:txXfrm>
    </dsp:sp>
    <dsp:sp modelId="{B3E6E57D-536A-47BC-8050-958AF7CB2F02}">
      <dsp:nvSpPr>
        <dsp:cNvPr id="0" name=""/>
        <dsp:cNvSpPr/>
      </dsp:nvSpPr>
      <dsp:spPr>
        <a:xfrm>
          <a:off x="5750659" y="916814"/>
          <a:ext cx="1099361" cy="90500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Preserve West Point</a:t>
          </a:r>
          <a:endParaRPr lang="en-US" sz="1200" kern="1200" dirty="0"/>
        </a:p>
      </dsp:txBody>
      <dsp:txXfrm>
        <a:off x="5750659" y="916814"/>
        <a:ext cx="1099361" cy="905006"/>
      </dsp:txXfrm>
    </dsp:sp>
    <dsp:sp modelId="{375170DC-C6ED-49C8-95CD-69251380F1D5}">
      <dsp:nvSpPr>
        <dsp:cNvPr id="0" name=""/>
        <dsp:cNvSpPr/>
      </dsp:nvSpPr>
      <dsp:spPr>
        <a:xfrm>
          <a:off x="6126706" y="1969730"/>
          <a:ext cx="857577" cy="84774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Minimize historic buildings impacted</a:t>
          </a:r>
          <a:endParaRPr lang="en-US" sz="1200" kern="1200" dirty="0"/>
        </a:p>
      </dsp:txBody>
      <dsp:txXfrm>
        <a:off x="6126706" y="1969730"/>
        <a:ext cx="857577" cy="847742"/>
      </dsp:txXfrm>
    </dsp:sp>
    <dsp:sp modelId="{EECE0675-049D-4684-8AAF-52807F1DEAF3}">
      <dsp:nvSpPr>
        <dsp:cNvPr id="0" name=""/>
        <dsp:cNvSpPr/>
      </dsp:nvSpPr>
      <dsp:spPr>
        <a:xfrm>
          <a:off x="6183849" y="3096393"/>
          <a:ext cx="777637" cy="90611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Number of buildings (LIB buildings)</a:t>
          </a:r>
          <a:endParaRPr lang="en-US" sz="1200" kern="1200" dirty="0"/>
        </a:p>
      </dsp:txBody>
      <dsp:txXfrm>
        <a:off x="6183849" y="3096393"/>
        <a:ext cx="777637" cy="906116"/>
      </dsp:txXfrm>
    </dsp:sp>
    <dsp:sp modelId="{C73F8754-D404-4B60-B52C-F269D2A22208}">
      <dsp:nvSpPr>
        <dsp:cNvPr id="0" name=""/>
        <dsp:cNvSpPr/>
      </dsp:nvSpPr>
      <dsp:spPr>
        <a:xfrm>
          <a:off x="7405246" y="916814"/>
          <a:ext cx="1034713" cy="75718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Reduce Emissions</a:t>
          </a:r>
          <a:endParaRPr lang="en-US" sz="1200" kern="1200" dirty="0"/>
        </a:p>
      </dsp:txBody>
      <dsp:txXfrm>
        <a:off x="7405246" y="916814"/>
        <a:ext cx="1034713" cy="757187"/>
      </dsp:txXfrm>
    </dsp:sp>
    <dsp:sp modelId="{2A8613BB-4CBF-4F81-924D-DA737B4A54F8}">
      <dsp:nvSpPr>
        <dsp:cNvPr id="0" name=""/>
        <dsp:cNvSpPr/>
      </dsp:nvSpPr>
      <dsp:spPr>
        <a:xfrm>
          <a:off x="7160106" y="1905000"/>
          <a:ext cx="1294462" cy="68647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Minimize energy wasted</a:t>
          </a:r>
          <a:endParaRPr lang="en-US" sz="1200" kern="1200" dirty="0"/>
        </a:p>
      </dsp:txBody>
      <dsp:txXfrm>
        <a:off x="7160106" y="1905000"/>
        <a:ext cx="1294462" cy="686478"/>
      </dsp:txXfrm>
    </dsp:sp>
    <dsp:sp modelId="{120CFB67-4ADF-4D25-A5D8-A8EE7042A34B}">
      <dsp:nvSpPr>
        <dsp:cNvPr id="0" name=""/>
        <dsp:cNvSpPr/>
      </dsp:nvSpPr>
      <dsp:spPr>
        <a:xfrm>
          <a:off x="7388700" y="3048001"/>
          <a:ext cx="996165" cy="83051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Distance of Track</a:t>
          </a:r>
        </a:p>
        <a:p>
          <a:pPr lvl="0" algn="ctr" defTabSz="533400">
            <a:lnSpc>
              <a:spcPct val="90000"/>
            </a:lnSpc>
            <a:spcBef>
              <a:spcPct val="0"/>
            </a:spcBef>
            <a:spcAft>
              <a:spcPct val="35000"/>
            </a:spcAft>
          </a:pPr>
          <a:r>
            <a:rPr lang="en-US" sz="1200" kern="1200" dirty="0" smtClean="0"/>
            <a:t>(MIB- miles) </a:t>
          </a:r>
          <a:endParaRPr lang="en-US" sz="1200" kern="1200" dirty="0"/>
        </a:p>
      </dsp:txBody>
      <dsp:txXfrm>
        <a:off x="7388700" y="3048001"/>
        <a:ext cx="996165" cy="830513"/>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E98D85D-F21D-4C25-981C-C6912E7B411B}">
      <dsp:nvSpPr>
        <dsp:cNvPr id="0" name=""/>
        <dsp:cNvSpPr/>
      </dsp:nvSpPr>
      <dsp:spPr>
        <a:xfrm>
          <a:off x="3643535" y="670917"/>
          <a:ext cx="1399728" cy="93315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Implement JPODS</a:t>
          </a:r>
          <a:endParaRPr lang="en-US" sz="1600" kern="1200" dirty="0"/>
        </a:p>
      </dsp:txBody>
      <dsp:txXfrm>
        <a:off x="3643535" y="670917"/>
        <a:ext cx="1399728" cy="933152"/>
      </dsp:txXfrm>
    </dsp:sp>
    <dsp:sp modelId="{5E79218F-568C-40ED-BFCD-DEBA151FAF74}">
      <dsp:nvSpPr>
        <dsp:cNvPr id="0" name=""/>
        <dsp:cNvSpPr/>
      </dsp:nvSpPr>
      <dsp:spPr>
        <a:xfrm>
          <a:off x="704105" y="1604069"/>
          <a:ext cx="3639294" cy="373260"/>
        </a:xfrm>
        <a:custGeom>
          <a:avLst/>
          <a:gdLst/>
          <a:ahLst/>
          <a:cxnLst/>
          <a:rect l="0" t="0" r="0" b="0"/>
          <a:pathLst>
            <a:path>
              <a:moveTo>
                <a:pt x="3639294" y="0"/>
              </a:moveTo>
              <a:lnTo>
                <a:pt x="3639294" y="186630"/>
              </a:lnTo>
              <a:lnTo>
                <a:pt x="0" y="186630"/>
              </a:lnTo>
              <a:lnTo>
                <a:pt x="0" y="37326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B559A9-407E-408A-BC29-E371CE7D8978}">
      <dsp:nvSpPr>
        <dsp:cNvPr id="0" name=""/>
        <dsp:cNvSpPr/>
      </dsp:nvSpPr>
      <dsp:spPr>
        <a:xfrm>
          <a:off x="4241" y="1977330"/>
          <a:ext cx="1399728" cy="93315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Provide Convenience</a:t>
          </a:r>
        </a:p>
        <a:p>
          <a:pPr lvl="0" algn="ctr" defTabSz="711200">
            <a:lnSpc>
              <a:spcPct val="90000"/>
            </a:lnSpc>
            <a:spcBef>
              <a:spcPct val="0"/>
            </a:spcBef>
            <a:spcAft>
              <a:spcPct val="35000"/>
            </a:spcAft>
          </a:pPr>
          <a:r>
            <a:rPr lang="en-US" sz="1600" kern="1200" dirty="0" smtClean="0"/>
            <a:t>(1.0)</a:t>
          </a:r>
          <a:endParaRPr lang="en-US" sz="1600" kern="1200" dirty="0"/>
        </a:p>
      </dsp:txBody>
      <dsp:txXfrm>
        <a:off x="4241" y="1977330"/>
        <a:ext cx="1399728" cy="933152"/>
      </dsp:txXfrm>
    </dsp:sp>
    <dsp:sp modelId="{E1036D14-8BE8-46EB-B315-69BDCAB60E09}">
      <dsp:nvSpPr>
        <dsp:cNvPr id="0" name=""/>
        <dsp:cNvSpPr/>
      </dsp:nvSpPr>
      <dsp:spPr>
        <a:xfrm>
          <a:off x="2523752" y="1604069"/>
          <a:ext cx="1819647" cy="373260"/>
        </a:xfrm>
        <a:custGeom>
          <a:avLst/>
          <a:gdLst/>
          <a:ahLst/>
          <a:cxnLst/>
          <a:rect l="0" t="0" r="0" b="0"/>
          <a:pathLst>
            <a:path>
              <a:moveTo>
                <a:pt x="1819647" y="0"/>
              </a:moveTo>
              <a:lnTo>
                <a:pt x="1819647" y="186630"/>
              </a:lnTo>
              <a:lnTo>
                <a:pt x="0" y="186630"/>
              </a:lnTo>
              <a:lnTo>
                <a:pt x="0" y="37326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15E097-04B9-4241-9A2A-61B6DA30D51A}">
      <dsp:nvSpPr>
        <dsp:cNvPr id="0" name=""/>
        <dsp:cNvSpPr/>
      </dsp:nvSpPr>
      <dsp:spPr>
        <a:xfrm>
          <a:off x="1823888" y="1977330"/>
          <a:ext cx="1399728" cy="93315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Secure Passengers</a:t>
          </a:r>
        </a:p>
        <a:p>
          <a:pPr lvl="0" algn="ctr" defTabSz="711200">
            <a:lnSpc>
              <a:spcPct val="90000"/>
            </a:lnSpc>
            <a:spcBef>
              <a:spcPct val="0"/>
            </a:spcBef>
            <a:spcAft>
              <a:spcPct val="35000"/>
            </a:spcAft>
          </a:pPr>
          <a:r>
            <a:rPr lang="en-US" sz="1600" kern="1200" dirty="0" smtClean="0"/>
            <a:t>(2.0)</a:t>
          </a:r>
          <a:endParaRPr lang="en-US" sz="1600" kern="1200" dirty="0"/>
        </a:p>
      </dsp:txBody>
      <dsp:txXfrm>
        <a:off x="1823888" y="1977330"/>
        <a:ext cx="1399728" cy="933152"/>
      </dsp:txXfrm>
    </dsp:sp>
    <dsp:sp modelId="{2F69BC46-F09A-4F79-9D24-3225B1B0FADE}">
      <dsp:nvSpPr>
        <dsp:cNvPr id="0" name=""/>
        <dsp:cNvSpPr/>
      </dsp:nvSpPr>
      <dsp:spPr>
        <a:xfrm>
          <a:off x="4297680" y="1604069"/>
          <a:ext cx="91440" cy="373260"/>
        </a:xfrm>
        <a:custGeom>
          <a:avLst/>
          <a:gdLst/>
          <a:ahLst/>
          <a:cxnLst/>
          <a:rect l="0" t="0" r="0" b="0"/>
          <a:pathLst>
            <a:path>
              <a:moveTo>
                <a:pt x="45720" y="0"/>
              </a:moveTo>
              <a:lnTo>
                <a:pt x="45720" y="37326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C47A42-6019-46C1-B3C2-E268D72C8CB4}">
      <dsp:nvSpPr>
        <dsp:cNvPr id="0" name=""/>
        <dsp:cNvSpPr/>
      </dsp:nvSpPr>
      <dsp:spPr>
        <a:xfrm>
          <a:off x="3643535" y="1977330"/>
          <a:ext cx="1399728" cy="93315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Transport Personnel</a:t>
          </a:r>
        </a:p>
        <a:p>
          <a:pPr lvl="0" algn="ctr" defTabSz="711200">
            <a:lnSpc>
              <a:spcPct val="90000"/>
            </a:lnSpc>
            <a:spcBef>
              <a:spcPct val="0"/>
            </a:spcBef>
            <a:spcAft>
              <a:spcPct val="35000"/>
            </a:spcAft>
          </a:pPr>
          <a:r>
            <a:rPr lang="en-US" sz="1600" kern="1200" dirty="0" smtClean="0"/>
            <a:t>(3.0)</a:t>
          </a:r>
          <a:endParaRPr lang="en-US" sz="1600" kern="1200" dirty="0"/>
        </a:p>
      </dsp:txBody>
      <dsp:txXfrm>
        <a:off x="3643535" y="1977330"/>
        <a:ext cx="1399728" cy="933152"/>
      </dsp:txXfrm>
    </dsp:sp>
    <dsp:sp modelId="{4EF40C0E-B23B-4803-B087-10744850610E}">
      <dsp:nvSpPr>
        <dsp:cNvPr id="0" name=""/>
        <dsp:cNvSpPr/>
      </dsp:nvSpPr>
      <dsp:spPr>
        <a:xfrm>
          <a:off x="4343400" y="1604069"/>
          <a:ext cx="1819647" cy="373260"/>
        </a:xfrm>
        <a:custGeom>
          <a:avLst/>
          <a:gdLst/>
          <a:ahLst/>
          <a:cxnLst/>
          <a:rect l="0" t="0" r="0" b="0"/>
          <a:pathLst>
            <a:path>
              <a:moveTo>
                <a:pt x="0" y="0"/>
              </a:moveTo>
              <a:lnTo>
                <a:pt x="0" y="186630"/>
              </a:lnTo>
              <a:lnTo>
                <a:pt x="1819647" y="186630"/>
              </a:lnTo>
              <a:lnTo>
                <a:pt x="1819647" y="37326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FA575F-0085-4B12-86C6-255BB494BDFD}">
      <dsp:nvSpPr>
        <dsp:cNvPr id="0" name=""/>
        <dsp:cNvSpPr/>
      </dsp:nvSpPr>
      <dsp:spPr>
        <a:xfrm>
          <a:off x="5463182" y="1977330"/>
          <a:ext cx="1399728" cy="93315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Preserve West Point</a:t>
          </a:r>
        </a:p>
        <a:p>
          <a:pPr lvl="0" algn="ctr" defTabSz="711200">
            <a:lnSpc>
              <a:spcPct val="90000"/>
            </a:lnSpc>
            <a:spcBef>
              <a:spcPct val="0"/>
            </a:spcBef>
            <a:spcAft>
              <a:spcPct val="35000"/>
            </a:spcAft>
          </a:pPr>
          <a:r>
            <a:rPr lang="en-US" sz="1600" kern="1200" dirty="0" smtClean="0"/>
            <a:t>(4.0)</a:t>
          </a:r>
          <a:endParaRPr lang="en-US" sz="1600" kern="1200" dirty="0"/>
        </a:p>
      </dsp:txBody>
      <dsp:txXfrm>
        <a:off x="5463182" y="1977330"/>
        <a:ext cx="1399728" cy="933152"/>
      </dsp:txXfrm>
    </dsp:sp>
    <dsp:sp modelId="{6A4E24C7-BAC1-47C2-870B-B672906D1440}">
      <dsp:nvSpPr>
        <dsp:cNvPr id="0" name=""/>
        <dsp:cNvSpPr/>
      </dsp:nvSpPr>
      <dsp:spPr>
        <a:xfrm>
          <a:off x="4343400" y="1604069"/>
          <a:ext cx="3639294" cy="373260"/>
        </a:xfrm>
        <a:custGeom>
          <a:avLst/>
          <a:gdLst/>
          <a:ahLst/>
          <a:cxnLst/>
          <a:rect l="0" t="0" r="0" b="0"/>
          <a:pathLst>
            <a:path>
              <a:moveTo>
                <a:pt x="0" y="0"/>
              </a:moveTo>
              <a:lnTo>
                <a:pt x="0" y="186630"/>
              </a:lnTo>
              <a:lnTo>
                <a:pt x="3639294" y="186630"/>
              </a:lnTo>
              <a:lnTo>
                <a:pt x="3639294" y="37326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B31328-6283-4AF5-9493-7B9B0D4795E7}">
      <dsp:nvSpPr>
        <dsp:cNvPr id="0" name=""/>
        <dsp:cNvSpPr/>
      </dsp:nvSpPr>
      <dsp:spPr>
        <a:xfrm>
          <a:off x="7282829" y="1977330"/>
          <a:ext cx="1399728" cy="93315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Reduce Emissions</a:t>
          </a:r>
        </a:p>
        <a:p>
          <a:pPr lvl="0" algn="ctr" defTabSz="711200">
            <a:lnSpc>
              <a:spcPct val="90000"/>
            </a:lnSpc>
            <a:spcBef>
              <a:spcPct val="0"/>
            </a:spcBef>
            <a:spcAft>
              <a:spcPct val="35000"/>
            </a:spcAft>
          </a:pPr>
          <a:r>
            <a:rPr lang="en-US" sz="1600" kern="1200" dirty="0" smtClean="0"/>
            <a:t>(5.0)</a:t>
          </a:r>
          <a:endParaRPr lang="en-US" sz="1600" kern="1200" dirty="0"/>
        </a:p>
      </dsp:txBody>
      <dsp:txXfrm>
        <a:off x="7282829" y="1977330"/>
        <a:ext cx="1399728" cy="93315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92F204C-B206-4D93-BA7B-DC2E3113F98E}">
      <dsp:nvSpPr>
        <dsp:cNvPr id="0" name=""/>
        <dsp:cNvSpPr/>
      </dsp:nvSpPr>
      <dsp:spPr>
        <a:xfrm>
          <a:off x="0" y="0"/>
          <a:ext cx="1245691" cy="9576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Transport Passengers</a:t>
          </a:r>
        </a:p>
        <a:p>
          <a:pPr lvl="0" algn="ctr" defTabSz="755650">
            <a:lnSpc>
              <a:spcPct val="90000"/>
            </a:lnSpc>
            <a:spcBef>
              <a:spcPct val="0"/>
            </a:spcBef>
            <a:spcAft>
              <a:spcPct val="35000"/>
            </a:spcAft>
          </a:pPr>
          <a:r>
            <a:rPr lang="en-US" sz="1700" kern="1200" dirty="0" smtClean="0"/>
            <a:t>(1.0)</a:t>
          </a:r>
          <a:endParaRPr lang="en-US" sz="1700" kern="1200" dirty="0"/>
        </a:p>
      </dsp:txBody>
      <dsp:txXfrm>
        <a:off x="0" y="0"/>
        <a:ext cx="1245691" cy="957625"/>
      </dsp:txXfrm>
    </dsp:sp>
    <dsp:sp modelId="{8FCB3CEA-EC31-448A-80DC-ABAF3F049895}">
      <dsp:nvSpPr>
        <dsp:cNvPr id="0" name=""/>
        <dsp:cNvSpPr/>
      </dsp:nvSpPr>
      <dsp:spPr>
        <a:xfrm rot="1864191">
          <a:off x="1365587" y="880562"/>
          <a:ext cx="360810" cy="3089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rot="1864191">
        <a:off x="1365587" y="880562"/>
        <a:ext cx="360810" cy="308931"/>
      </dsp:txXfrm>
    </dsp:sp>
    <dsp:sp modelId="{0D4EB23D-22ED-4813-9E0F-CBBA7AF049F9}">
      <dsp:nvSpPr>
        <dsp:cNvPr id="0" name=""/>
        <dsp:cNvSpPr/>
      </dsp:nvSpPr>
      <dsp:spPr>
        <a:xfrm>
          <a:off x="1828801" y="1101891"/>
          <a:ext cx="1245691" cy="9576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Reduce Emissions</a:t>
          </a:r>
        </a:p>
        <a:p>
          <a:pPr lvl="0" algn="ctr" defTabSz="755650">
            <a:lnSpc>
              <a:spcPct val="90000"/>
            </a:lnSpc>
            <a:spcBef>
              <a:spcPct val="0"/>
            </a:spcBef>
            <a:spcAft>
              <a:spcPct val="35000"/>
            </a:spcAft>
          </a:pPr>
          <a:r>
            <a:rPr lang="en-US" sz="1700" kern="1200" dirty="0" smtClean="0"/>
            <a:t>(2.0)</a:t>
          </a:r>
          <a:endParaRPr lang="en-US" sz="1700" kern="1200" dirty="0"/>
        </a:p>
      </dsp:txBody>
      <dsp:txXfrm>
        <a:off x="1828801" y="1101891"/>
        <a:ext cx="1245691" cy="957625"/>
      </dsp:txXfrm>
    </dsp:sp>
    <dsp:sp modelId="{D74CD15D-916A-475E-9219-8FD140E9E38B}">
      <dsp:nvSpPr>
        <dsp:cNvPr id="0" name=""/>
        <dsp:cNvSpPr/>
      </dsp:nvSpPr>
      <dsp:spPr>
        <a:xfrm rot="2287255">
          <a:off x="3143080" y="2089331"/>
          <a:ext cx="307210" cy="3089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rot="2287255">
        <a:off x="3143080" y="2089331"/>
        <a:ext cx="307210" cy="308931"/>
      </dsp:txXfrm>
    </dsp:sp>
    <dsp:sp modelId="{21CD711C-A07C-4E97-B1CB-AF0A2B78A7BA}">
      <dsp:nvSpPr>
        <dsp:cNvPr id="0" name=""/>
        <dsp:cNvSpPr/>
      </dsp:nvSpPr>
      <dsp:spPr>
        <a:xfrm>
          <a:off x="3505198" y="2417343"/>
          <a:ext cx="1245691" cy="9576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Preserve West Point</a:t>
          </a:r>
        </a:p>
        <a:p>
          <a:pPr lvl="0" algn="ctr" defTabSz="755650">
            <a:lnSpc>
              <a:spcPct val="90000"/>
            </a:lnSpc>
            <a:spcBef>
              <a:spcPct val="0"/>
            </a:spcBef>
            <a:spcAft>
              <a:spcPct val="35000"/>
            </a:spcAft>
          </a:pPr>
          <a:r>
            <a:rPr lang="en-US" sz="1700" kern="1200" dirty="0" smtClean="0"/>
            <a:t>(3.0)</a:t>
          </a:r>
          <a:endParaRPr lang="en-US" sz="1700" kern="1200" dirty="0"/>
        </a:p>
      </dsp:txBody>
      <dsp:txXfrm>
        <a:off x="3505198" y="2417343"/>
        <a:ext cx="1245691" cy="957625"/>
      </dsp:txXfrm>
    </dsp:sp>
    <dsp:sp modelId="{F74B3EB6-DDDC-4365-B93B-D57849A9D84C}">
      <dsp:nvSpPr>
        <dsp:cNvPr id="0" name=""/>
        <dsp:cNvSpPr/>
      </dsp:nvSpPr>
      <dsp:spPr>
        <a:xfrm rot="2287250">
          <a:off x="4819479" y="3404783"/>
          <a:ext cx="307210" cy="3089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rot="2287250">
        <a:off x="4819479" y="3404783"/>
        <a:ext cx="307210" cy="308931"/>
      </dsp:txXfrm>
    </dsp:sp>
    <dsp:sp modelId="{D4B2E8BD-7862-404F-A21D-21CB30703C66}">
      <dsp:nvSpPr>
        <dsp:cNvPr id="0" name=""/>
        <dsp:cNvSpPr/>
      </dsp:nvSpPr>
      <dsp:spPr>
        <a:xfrm>
          <a:off x="5181600" y="3732794"/>
          <a:ext cx="1245691" cy="9576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Secure Passengers</a:t>
          </a:r>
        </a:p>
        <a:p>
          <a:pPr lvl="0" algn="ctr" defTabSz="755650">
            <a:lnSpc>
              <a:spcPct val="90000"/>
            </a:lnSpc>
            <a:spcBef>
              <a:spcPct val="0"/>
            </a:spcBef>
            <a:spcAft>
              <a:spcPct val="35000"/>
            </a:spcAft>
          </a:pPr>
          <a:r>
            <a:rPr lang="en-US" sz="1700" kern="1200" dirty="0" smtClean="0"/>
            <a:t>(4.0)</a:t>
          </a:r>
          <a:endParaRPr lang="en-US" sz="1700" kern="1200" dirty="0"/>
        </a:p>
      </dsp:txBody>
      <dsp:txXfrm>
        <a:off x="5181600" y="3732794"/>
        <a:ext cx="1245691" cy="957625"/>
      </dsp:txXfrm>
    </dsp:sp>
    <dsp:sp modelId="{338CE6FF-7674-4C1A-93E0-1237C2955D70}">
      <dsp:nvSpPr>
        <dsp:cNvPr id="0" name=""/>
        <dsp:cNvSpPr/>
      </dsp:nvSpPr>
      <dsp:spPr>
        <a:xfrm rot="1339657">
          <a:off x="6543130" y="4420154"/>
          <a:ext cx="290435" cy="3089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rot="1339657">
        <a:off x="6543130" y="4420154"/>
        <a:ext cx="290435" cy="308931"/>
      </dsp:txXfrm>
    </dsp:sp>
    <dsp:sp modelId="{56989DD7-7CEE-44A5-8790-710A84EAF2F5}">
      <dsp:nvSpPr>
        <dsp:cNvPr id="0" name=""/>
        <dsp:cNvSpPr/>
      </dsp:nvSpPr>
      <dsp:spPr>
        <a:xfrm>
          <a:off x="6934198" y="4452574"/>
          <a:ext cx="1245691" cy="9576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Provide Convenience</a:t>
          </a:r>
        </a:p>
        <a:p>
          <a:pPr lvl="0" algn="ctr" defTabSz="755650">
            <a:lnSpc>
              <a:spcPct val="90000"/>
            </a:lnSpc>
            <a:spcBef>
              <a:spcPct val="0"/>
            </a:spcBef>
            <a:spcAft>
              <a:spcPct val="35000"/>
            </a:spcAft>
          </a:pPr>
          <a:r>
            <a:rPr lang="en-US" sz="1700" kern="1200" dirty="0" smtClean="0"/>
            <a:t>(5.0)</a:t>
          </a:r>
          <a:endParaRPr lang="en-US" sz="1700" kern="1200" dirty="0"/>
        </a:p>
      </dsp:txBody>
      <dsp:txXfrm>
        <a:off x="6934198" y="4452574"/>
        <a:ext cx="1245691" cy="957625"/>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8F2CD99-A396-4663-B0B1-FD32F9FFCA7A}">
      <dsp:nvSpPr>
        <dsp:cNvPr id="0" name=""/>
        <dsp:cNvSpPr/>
      </dsp:nvSpPr>
      <dsp:spPr>
        <a:xfrm>
          <a:off x="7292250" y="2591479"/>
          <a:ext cx="99147" cy="871778"/>
        </a:xfrm>
        <a:custGeom>
          <a:avLst/>
          <a:gdLst/>
          <a:ahLst/>
          <a:cxnLst/>
          <a:rect l="0" t="0" r="0" b="0"/>
          <a:pathLst>
            <a:path>
              <a:moveTo>
                <a:pt x="0" y="0"/>
              </a:moveTo>
              <a:lnTo>
                <a:pt x="0" y="871778"/>
              </a:lnTo>
              <a:lnTo>
                <a:pt x="99147" y="871778"/>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5D0BCB-1907-4118-A890-D761E4897B8C}">
      <dsp:nvSpPr>
        <dsp:cNvPr id="0" name=""/>
        <dsp:cNvSpPr/>
      </dsp:nvSpPr>
      <dsp:spPr>
        <a:xfrm>
          <a:off x="7810034" y="1674001"/>
          <a:ext cx="115265" cy="230998"/>
        </a:xfrm>
        <a:custGeom>
          <a:avLst/>
          <a:gdLst/>
          <a:ahLst/>
          <a:cxnLst/>
          <a:rect l="0" t="0" r="0" b="0"/>
          <a:pathLst>
            <a:path>
              <a:moveTo>
                <a:pt x="115265" y="0"/>
              </a:moveTo>
              <a:lnTo>
                <a:pt x="115265" y="162384"/>
              </a:lnTo>
              <a:lnTo>
                <a:pt x="0" y="162384"/>
              </a:lnTo>
              <a:lnTo>
                <a:pt x="0" y="230998"/>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7124C8-8143-43E2-9793-86883B7A5365}">
      <dsp:nvSpPr>
        <dsp:cNvPr id="0" name=""/>
        <dsp:cNvSpPr/>
      </dsp:nvSpPr>
      <dsp:spPr>
        <a:xfrm>
          <a:off x="4236991" y="568533"/>
          <a:ext cx="3688308" cy="348280"/>
        </a:xfrm>
        <a:custGeom>
          <a:avLst/>
          <a:gdLst/>
          <a:ahLst/>
          <a:cxnLst/>
          <a:rect l="0" t="0" r="0" b="0"/>
          <a:pathLst>
            <a:path>
              <a:moveTo>
                <a:pt x="0" y="0"/>
              </a:moveTo>
              <a:lnTo>
                <a:pt x="0" y="279666"/>
              </a:lnTo>
              <a:lnTo>
                <a:pt x="3688308" y="279666"/>
              </a:lnTo>
              <a:lnTo>
                <a:pt x="3688308" y="34828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FB0A5D-F174-4806-B9EA-1F09D428A038}">
      <dsp:nvSpPr>
        <dsp:cNvPr id="0" name=""/>
        <dsp:cNvSpPr/>
      </dsp:nvSpPr>
      <dsp:spPr>
        <a:xfrm>
          <a:off x="6140826" y="2817472"/>
          <a:ext cx="91440" cy="731979"/>
        </a:xfrm>
        <a:custGeom>
          <a:avLst/>
          <a:gdLst/>
          <a:ahLst/>
          <a:cxnLst/>
          <a:rect l="0" t="0" r="0" b="0"/>
          <a:pathLst>
            <a:path>
              <a:moveTo>
                <a:pt x="74334" y="0"/>
              </a:moveTo>
              <a:lnTo>
                <a:pt x="45720" y="731979"/>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6C7EA95-F113-4308-B85C-4AA17269EF9C}">
      <dsp:nvSpPr>
        <dsp:cNvPr id="0" name=""/>
        <dsp:cNvSpPr/>
      </dsp:nvSpPr>
      <dsp:spPr>
        <a:xfrm>
          <a:off x="6303037" y="1821820"/>
          <a:ext cx="255154" cy="147910"/>
        </a:xfrm>
        <a:custGeom>
          <a:avLst/>
          <a:gdLst/>
          <a:ahLst/>
          <a:cxnLst/>
          <a:rect l="0" t="0" r="0" b="0"/>
          <a:pathLst>
            <a:path>
              <a:moveTo>
                <a:pt x="0" y="0"/>
              </a:moveTo>
              <a:lnTo>
                <a:pt x="0" y="79295"/>
              </a:lnTo>
              <a:lnTo>
                <a:pt x="255154" y="79295"/>
              </a:lnTo>
              <a:lnTo>
                <a:pt x="255154" y="147910"/>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FE2F02-13F1-44EE-AADA-3D6958B76230}">
      <dsp:nvSpPr>
        <dsp:cNvPr id="0" name=""/>
        <dsp:cNvSpPr/>
      </dsp:nvSpPr>
      <dsp:spPr>
        <a:xfrm>
          <a:off x="4236991" y="568533"/>
          <a:ext cx="2066045" cy="348280"/>
        </a:xfrm>
        <a:custGeom>
          <a:avLst/>
          <a:gdLst/>
          <a:ahLst/>
          <a:cxnLst/>
          <a:rect l="0" t="0" r="0" b="0"/>
          <a:pathLst>
            <a:path>
              <a:moveTo>
                <a:pt x="0" y="0"/>
              </a:moveTo>
              <a:lnTo>
                <a:pt x="0" y="279666"/>
              </a:lnTo>
              <a:lnTo>
                <a:pt x="2066045" y="279666"/>
              </a:lnTo>
              <a:lnTo>
                <a:pt x="2066045" y="34828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279F0D0-5EC3-4B86-B595-FA95A64EC3EE}">
      <dsp:nvSpPr>
        <dsp:cNvPr id="0" name=""/>
        <dsp:cNvSpPr/>
      </dsp:nvSpPr>
      <dsp:spPr>
        <a:xfrm>
          <a:off x="5157121" y="2696354"/>
          <a:ext cx="229801" cy="818499"/>
        </a:xfrm>
        <a:custGeom>
          <a:avLst/>
          <a:gdLst/>
          <a:ahLst/>
          <a:cxnLst/>
          <a:rect l="0" t="0" r="0" b="0"/>
          <a:pathLst>
            <a:path>
              <a:moveTo>
                <a:pt x="0" y="0"/>
              </a:moveTo>
              <a:lnTo>
                <a:pt x="0" y="818499"/>
              </a:lnTo>
              <a:lnTo>
                <a:pt x="229801" y="818499"/>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033899-AACB-4140-A926-F45846FC98B9}">
      <dsp:nvSpPr>
        <dsp:cNvPr id="0" name=""/>
        <dsp:cNvSpPr/>
      </dsp:nvSpPr>
      <dsp:spPr>
        <a:xfrm>
          <a:off x="4646088" y="1757737"/>
          <a:ext cx="853002" cy="138924"/>
        </a:xfrm>
        <a:custGeom>
          <a:avLst/>
          <a:gdLst/>
          <a:ahLst/>
          <a:cxnLst/>
          <a:rect l="0" t="0" r="0" b="0"/>
          <a:pathLst>
            <a:path>
              <a:moveTo>
                <a:pt x="0" y="0"/>
              </a:moveTo>
              <a:lnTo>
                <a:pt x="0" y="70310"/>
              </a:lnTo>
              <a:lnTo>
                <a:pt x="853002" y="70310"/>
              </a:lnTo>
              <a:lnTo>
                <a:pt x="853002" y="138924"/>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2025DB1-1229-4BCF-B905-3C7FD3B2C4C0}">
      <dsp:nvSpPr>
        <dsp:cNvPr id="0" name=""/>
        <dsp:cNvSpPr/>
      </dsp:nvSpPr>
      <dsp:spPr>
        <a:xfrm>
          <a:off x="3996218" y="2947866"/>
          <a:ext cx="265076" cy="605987"/>
        </a:xfrm>
        <a:custGeom>
          <a:avLst/>
          <a:gdLst/>
          <a:ahLst/>
          <a:cxnLst/>
          <a:rect l="0" t="0" r="0" b="0"/>
          <a:pathLst>
            <a:path>
              <a:moveTo>
                <a:pt x="0" y="0"/>
              </a:moveTo>
              <a:lnTo>
                <a:pt x="0" y="605987"/>
              </a:lnTo>
              <a:lnTo>
                <a:pt x="265076" y="605987"/>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E5FB9F-4442-48FC-B9C3-5C87B974ADF0}">
      <dsp:nvSpPr>
        <dsp:cNvPr id="0" name=""/>
        <dsp:cNvSpPr/>
      </dsp:nvSpPr>
      <dsp:spPr>
        <a:xfrm>
          <a:off x="4336499" y="1757737"/>
          <a:ext cx="309588" cy="232884"/>
        </a:xfrm>
        <a:custGeom>
          <a:avLst/>
          <a:gdLst/>
          <a:ahLst/>
          <a:cxnLst/>
          <a:rect l="0" t="0" r="0" b="0"/>
          <a:pathLst>
            <a:path>
              <a:moveTo>
                <a:pt x="309588" y="0"/>
              </a:moveTo>
              <a:lnTo>
                <a:pt x="309588" y="164269"/>
              </a:lnTo>
              <a:lnTo>
                <a:pt x="0" y="164269"/>
              </a:lnTo>
              <a:lnTo>
                <a:pt x="0" y="232884"/>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BCE842-0443-4215-BC22-5C2892773969}">
      <dsp:nvSpPr>
        <dsp:cNvPr id="0" name=""/>
        <dsp:cNvSpPr/>
      </dsp:nvSpPr>
      <dsp:spPr>
        <a:xfrm>
          <a:off x="4236991" y="568533"/>
          <a:ext cx="409096" cy="348280"/>
        </a:xfrm>
        <a:custGeom>
          <a:avLst/>
          <a:gdLst/>
          <a:ahLst/>
          <a:cxnLst/>
          <a:rect l="0" t="0" r="0" b="0"/>
          <a:pathLst>
            <a:path>
              <a:moveTo>
                <a:pt x="0" y="0"/>
              </a:moveTo>
              <a:lnTo>
                <a:pt x="0" y="279666"/>
              </a:lnTo>
              <a:lnTo>
                <a:pt x="409096" y="279666"/>
              </a:lnTo>
              <a:lnTo>
                <a:pt x="409096" y="34828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FBDFCB8-8596-4F97-8252-9D9C9C262894}">
      <dsp:nvSpPr>
        <dsp:cNvPr id="0" name=""/>
        <dsp:cNvSpPr/>
      </dsp:nvSpPr>
      <dsp:spPr>
        <a:xfrm>
          <a:off x="2747650" y="2651412"/>
          <a:ext cx="376547" cy="905713"/>
        </a:xfrm>
        <a:custGeom>
          <a:avLst/>
          <a:gdLst/>
          <a:ahLst/>
          <a:cxnLst/>
          <a:rect l="0" t="0" r="0" b="0"/>
          <a:pathLst>
            <a:path>
              <a:moveTo>
                <a:pt x="0" y="0"/>
              </a:moveTo>
              <a:lnTo>
                <a:pt x="0" y="905713"/>
              </a:lnTo>
              <a:lnTo>
                <a:pt x="376547" y="905713"/>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220E87-5EE2-49DC-B0C3-3B47527EF384}">
      <dsp:nvSpPr>
        <dsp:cNvPr id="0" name=""/>
        <dsp:cNvSpPr/>
      </dsp:nvSpPr>
      <dsp:spPr>
        <a:xfrm>
          <a:off x="2208728" y="1518400"/>
          <a:ext cx="999081" cy="472221"/>
        </a:xfrm>
        <a:custGeom>
          <a:avLst/>
          <a:gdLst/>
          <a:ahLst/>
          <a:cxnLst/>
          <a:rect l="0" t="0" r="0" b="0"/>
          <a:pathLst>
            <a:path>
              <a:moveTo>
                <a:pt x="0" y="0"/>
              </a:moveTo>
              <a:lnTo>
                <a:pt x="0" y="403607"/>
              </a:lnTo>
              <a:lnTo>
                <a:pt x="999081" y="403607"/>
              </a:lnTo>
              <a:lnTo>
                <a:pt x="999081" y="472221"/>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7DDAB5-A395-4EF7-8C0A-40762B1275E6}">
      <dsp:nvSpPr>
        <dsp:cNvPr id="0" name=""/>
        <dsp:cNvSpPr/>
      </dsp:nvSpPr>
      <dsp:spPr>
        <a:xfrm>
          <a:off x="1830072" y="2657613"/>
          <a:ext cx="91440" cy="959265"/>
        </a:xfrm>
        <a:custGeom>
          <a:avLst/>
          <a:gdLst/>
          <a:ahLst/>
          <a:cxnLst/>
          <a:rect l="0" t="0" r="0" b="0"/>
          <a:pathLst>
            <a:path>
              <a:moveTo>
                <a:pt x="45720" y="0"/>
              </a:moveTo>
              <a:lnTo>
                <a:pt x="45720" y="959265"/>
              </a:lnTo>
              <a:lnTo>
                <a:pt x="125659" y="959265"/>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6CF4D5-3FCA-45D0-9F1C-2C0AEA4D99E8}">
      <dsp:nvSpPr>
        <dsp:cNvPr id="0" name=""/>
        <dsp:cNvSpPr/>
      </dsp:nvSpPr>
      <dsp:spPr>
        <a:xfrm>
          <a:off x="2132901" y="1518400"/>
          <a:ext cx="91440" cy="453244"/>
        </a:xfrm>
        <a:custGeom>
          <a:avLst/>
          <a:gdLst/>
          <a:ahLst/>
          <a:cxnLst/>
          <a:rect l="0" t="0" r="0" b="0"/>
          <a:pathLst>
            <a:path>
              <a:moveTo>
                <a:pt x="75827" y="0"/>
              </a:moveTo>
              <a:lnTo>
                <a:pt x="75827" y="384630"/>
              </a:lnTo>
              <a:lnTo>
                <a:pt x="45720" y="384630"/>
              </a:lnTo>
              <a:lnTo>
                <a:pt x="45720" y="453244"/>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2A8CC6-6D16-4A92-B019-996E7DE076E4}">
      <dsp:nvSpPr>
        <dsp:cNvPr id="0" name=""/>
        <dsp:cNvSpPr/>
      </dsp:nvSpPr>
      <dsp:spPr>
        <a:xfrm>
          <a:off x="2208728" y="568533"/>
          <a:ext cx="2028263" cy="357537"/>
        </a:xfrm>
        <a:custGeom>
          <a:avLst/>
          <a:gdLst/>
          <a:ahLst/>
          <a:cxnLst/>
          <a:rect l="0" t="0" r="0" b="0"/>
          <a:pathLst>
            <a:path>
              <a:moveTo>
                <a:pt x="2028263" y="0"/>
              </a:moveTo>
              <a:lnTo>
                <a:pt x="2028263" y="288922"/>
              </a:lnTo>
              <a:lnTo>
                <a:pt x="0" y="288922"/>
              </a:lnTo>
              <a:lnTo>
                <a:pt x="0" y="357537"/>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0F7A62-7A5A-4459-8580-B22C05FF600D}">
      <dsp:nvSpPr>
        <dsp:cNvPr id="0" name=""/>
        <dsp:cNvSpPr/>
      </dsp:nvSpPr>
      <dsp:spPr>
        <a:xfrm>
          <a:off x="957411" y="2663040"/>
          <a:ext cx="91440" cy="984489"/>
        </a:xfrm>
        <a:custGeom>
          <a:avLst/>
          <a:gdLst/>
          <a:ahLst/>
          <a:cxnLst/>
          <a:rect l="0" t="0" r="0" b="0"/>
          <a:pathLst>
            <a:path>
              <a:moveTo>
                <a:pt x="45720" y="0"/>
              </a:moveTo>
              <a:lnTo>
                <a:pt x="45720" y="984489"/>
              </a:lnTo>
              <a:lnTo>
                <a:pt x="95823" y="984489"/>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5E9A4C7-47B6-4CAD-8C34-AAF9CEB3EBCE}">
      <dsp:nvSpPr>
        <dsp:cNvPr id="0" name=""/>
        <dsp:cNvSpPr/>
      </dsp:nvSpPr>
      <dsp:spPr>
        <a:xfrm>
          <a:off x="700172" y="1451239"/>
          <a:ext cx="657878" cy="453760"/>
        </a:xfrm>
        <a:custGeom>
          <a:avLst/>
          <a:gdLst/>
          <a:ahLst/>
          <a:cxnLst/>
          <a:rect l="0" t="0" r="0" b="0"/>
          <a:pathLst>
            <a:path>
              <a:moveTo>
                <a:pt x="0" y="0"/>
              </a:moveTo>
              <a:lnTo>
                <a:pt x="0" y="385146"/>
              </a:lnTo>
              <a:lnTo>
                <a:pt x="657878" y="385146"/>
              </a:lnTo>
              <a:lnTo>
                <a:pt x="657878" y="453760"/>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D0E21CA-5A32-4891-B9E6-3CEC61D6C3F2}">
      <dsp:nvSpPr>
        <dsp:cNvPr id="0" name=""/>
        <dsp:cNvSpPr/>
      </dsp:nvSpPr>
      <dsp:spPr>
        <a:xfrm>
          <a:off x="29982" y="2504410"/>
          <a:ext cx="91440" cy="1549750"/>
        </a:xfrm>
        <a:custGeom>
          <a:avLst/>
          <a:gdLst/>
          <a:ahLst/>
          <a:cxnLst/>
          <a:rect l="0" t="0" r="0" b="0"/>
          <a:pathLst>
            <a:path>
              <a:moveTo>
                <a:pt x="45720" y="0"/>
              </a:moveTo>
              <a:lnTo>
                <a:pt x="45720" y="1549750"/>
              </a:lnTo>
              <a:lnTo>
                <a:pt x="120750" y="1549750"/>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10EE01-5384-48F5-A4DF-3FAF58AA7E74}">
      <dsp:nvSpPr>
        <dsp:cNvPr id="0" name=""/>
        <dsp:cNvSpPr/>
      </dsp:nvSpPr>
      <dsp:spPr>
        <a:xfrm>
          <a:off x="29982" y="2504410"/>
          <a:ext cx="91440" cy="571755"/>
        </a:xfrm>
        <a:custGeom>
          <a:avLst/>
          <a:gdLst/>
          <a:ahLst/>
          <a:cxnLst/>
          <a:rect l="0" t="0" r="0" b="0"/>
          <a:pathLst>
            <a:path>
              <a:moveTo>
                <a:pt x="45720" y="0"/>
              </a:moveTo>
              <a:lnTo>
                <a:pt x="45720" y="571755"/>
              </a:lnTo>
              <a:lnTo>
                <a:pt x="120750" y="571755"/>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DF976D-18FF-4A75-AB5B-CF5A50895BE1}">
      <dsp:nvSpPr>
        <dsp:cNvPr id="0" name=""/>
        <dsp:cNvSpPr/>
      </dsp:nvSpPr>
      <dsp:spPr>
        <a:xfrm>
          <a:off x="377813" y="1451239"/>
          <a:ext cx="322358" cy="432356"/>
        </a:xfrm>
        <a:custGeom>
          <a:avLst/>
          <a:gdLst/>
          <a:ahLst/>
          <a:cxnLst/>
          <a:rect l="0" t="0" r="0" b="0"/>
          <a:pathLst>
            <a:path>
              <a:moveTo>
                <a:pt x="322358" y="0"/>
              </a:moveTo>
              <a:lnTo>
                <a:pt x="322358" y="363741"/>
              </a:lnTo>
              <a:lnTo>
                <a:pt x="0" y="363741"/>
              </a:lnTo>
              <a:lnTo>
                <a:pt x="0" y="432356"/>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980CCF-D5C5-493A-AC02-84F6DDCBD096}">
      <dsp:nvSpPr>
        <dsp:cNvPr id="0" name=""/>
        <dsp:cNvSpPr/>
      </dsp:nvSpPr>
      <dsp:spPr>
        <a:xfrm>
          <a:off x="700172" y="568533"/>
          <a:ext cx="3536819" cy="357537"/>
        </a:xfrm>
        <a:custGeom>
          <a:avLst/>
          <a:gdLst/>
          <a:ahLst/>
          <a:cxnLst/>
          <a:rect l="0" t="0" r="0" b="0"/>
          <a:pathLst>
            <a:path>
              <a:moveTo>
                <a:pt x="3536819" y="0"/>
              </a:moveTo>
              <a:lnTo>
                <a:pt x="3536819" y="288922"/>
              </a:lnTo>
              <a:lnTo>
                <a:pt x="0" y="288922"/>
              </a:lnTo>
              <a:lnTo>
                <a:pt x="0" y="357537"/>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A5694F-60BE-468B-A017-7788400540C2}">
      <dsp:nvSpPr>
        <dsp:cNvPr id="0" name=""/>
        <dsp:cNvSpPr/>
      </dsp:nvSpPr>
      <dsp:spPr>
        <a:xfrm>
          <a:off x="3448989" y="3482"/>
          <a:ext cx="1576003" cy="5650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Implement JPODS</a:t>
          </a:r>
          <a:endParaRPr lang="en-US" sz="1200" kern="1200" dirty="0"/>
        </a:p>
      </dsp:txBody>
      <dsp:txXfrm>
        <a:off x="3448989" y="3482"/>
        <a:ext cx="1576003" cy="565050"/>
      </dsp:txXfrm>
    </dsp:sp>
    <dsp:sp modelId="{FB490849-7CDD-4A7C-9F93-7C6851C920BC}">
      <dsp:nvSpPr>
        <dsp:cNvPr id="0" name=""/>
        <dsp:cNvSpPr/>
      </dsp:nvSpPr>
      <dsp:spPr>
        <a:xfrm>
          <a:off x="0" y="926070"/>
          <a:ext cx="1400344" cy="52516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Provide Convenience</a:t>
          </a:r>
          <a:endParaRPr lang="en-US" sz="1200" kern="1200" dirty="0"/>
        </a:p>
      </dsp:txBody>
      <dsp:txXfrm>
        <a:off x="0" y="926070"/>
        <a:ext cx="1400344" cy="525169"/>
      </dsp:txXfrm>
    </dsp:sp>
    <dsp:sp modelId="{BAED9EF5-4BE8-4F24-8E0F-F39CC082C798}">
      <dsp:nvSpPr>
        <dsp:cNvPr id="0" name=""/>
        <dsp:cNvSpPr/>
      </dsp:nvSpPr>
      <dsp:spPr>
        <a:xfrm>
          <a:off x="175" y="1883596"/>
          <a:ext cx="755276" cy="62081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Maximize comfort</a:t>
          </a:r>
          <a:endParaRPr lang="en-US" sz="1200" kern="1200" dirty="0"/>
        </a:p>
      </dsp:txBody>
      <dsp:txXfrm>
        <a:off x="175" y="1883596"/>
        <a:ext cx="755276" cy="620814"/>
      </dsp:txXfrm>
    </dsp:sp>
    <dsp:sp modelId="{FF97F97E-8861-46C8-B12F-A8198A3ACE47}">
      <dsp:nvSpPr>
        <dsp:cNvPr id="0" name=""/>
        <dsp:cNvSpPr/>
      </dsp:nvSpPr>
      <dsp:spPr>
        <a:xfrm>
          <a:off x="150733" y="2646606"/>
          <a:ext cx="653471" cy="8591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Number of seats (seats)</a:t>
          </a:r>
          <a:endParaRPr lang="en-US" sz="1200" kern="1200" dirty="0"/>
        </a:p>
      </dsp:txBody>
      <dsp:txXfrm>
        <a:off x="150733" y="2646606"/>
        <a:ext cx="653471" cy="859119"/>
      </dsp:txXfrm>
    </dsp:sp>
    <dsp:sp modelId="{95325AA9-2C6C-49EF-B229-F72A75A8C672}">
      <dsp:nvSpPr>
        <dsp:cNvPr id="0" name=""/>
        <dsp:cNvSpPr/>
      </dsp:nvSpPr>
      <dsp:spPr>
        <a:xfrm>
          <a:off x="150733" y="3687962"/>
          <a:ext cx="721465" cy="7323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Wait Time</a:t>
          </a:r>
        </a:p>
        <a:p>
          <a:pPr lvl="0" algn="ctr" defTabSz="533400">
            <a:lnSpc>
              <a:spcPct val="90000"/>
            </a:lnSpc>
            <a:spcBef>
              <a:spcPct val="0"/>
            </a:spcBef>
            <a:spcAft>
              <a:spcPct val="35000"/>
            </a:spcAft>
          </a:pPr>
          <a:r>
            <a:rPr lang="en-US" sz="1200" kern="1200" dirty="0" smtClean="0"/>
            <a:t>(minutes)</a:t>
          </a:r>
          <a:endParaRPr lang="en-US" sz="1200" kern="1200" dirty="0"/>
        </a:p>
      </dsp:txBody>
      <dsp:txXfrm>
        <a:off x="150733" y="3687962"/>
        <a:ext cx="721465" cy="732398"/>
      </dsp:txXfrm>
    </dsp:sp>
    <dsp:sp modelId="{238009AC-39BB-4B73-9838-57442ED8D269}">
      <dsp:nvSpPr>
        <dsp:cNvPr id="0" name=""/>
        <dsp:cNvSpPr/>
      </dsp:nvSpPr>
      <dsp:spPr>
        <a:xfrm>
          <a:off x="914401" y="1905000"/>
          <a:ext cx="887296" cy="75804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Maximize number of stops</a:t>
          </a:r>
          <a:endParaRPr lang="en-US" sz="1200" kern="1200" dirty="0"/>
        </a:p>
      </dsp:txBody>
      <dsp:txXfrm>
        <a:off x="914401" y="1905000"/>
        <a:ext cx="887296" cy="758040"/>
      </dsp:txXfrm>
    </dsp:sp>
    <dsp:sp modelId="{10402727-8FCB-4814-A8C0-0148AA73C2C2}">
      <dsp:nvSpPr>
        <dsp:cNvPr id="0" name=""/>
        <dsp:cNvSpPr/>
      </dsp:nvSpPr>
      <dsp:spPr>
        <a:xfrm>
          <a:off x="1053235" y="3173065"/>
          <a:ext cx="803894" cy="9489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Number of stops (stops)</a:t>
          </a:r>
          <a:endParaRPr lang="en-US" sz="1200" kern="1200" dirty="0"/>
        </a:p>
      </dsp:txBody>
      <dsp:txXfrm>
        <a:off x="1053235" y="3173065"/>
        <a:ext cx="803894" cy="948929"/>
      </dsp:txXfrm>
    </dsp:sp>
    <dsp:sp modelId="{DD4BFBBD-114E-41AB-81B1-BCE87ADBA70E}">
      <dsp:nvSpPr>
        <dsp:cNvPr id="0" name=""/>
        <dsp:cNvSpPr/>
      </dsp:nvSpPr>
      <dsp:spPr>
        <a:xfrm>
          <a:off x="1631957" y="926070"/>
          <a:ext cx="1153540" cy="592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Secure Passengers</a:t>
          </a:r>
          <a:endParaRPr lang="en-US" sz="1200" kern="1200" dirty="0"/>
        </a:p>
      </dsp:txBody>
      <dsp:txXfrm>
        <a:off x="1631957" y="926070"/>
        <a:ext cx="1153540" cy="592329"/>
      </dsp:txXfrm>
    </dsp:sp>
    <dsp:sp modelId="{7BEB03F7-F408-4092-8E37-7E187114AAB2}">
      <dsp:nvSpPr>
        <dsp:cNvPr id="0" name=""/>
        <dsp:cNvSpPr/>
      </dsp:nvSpPr>
      <dsp:spPr>
        <a:xfrm>
          <a:off x="1800084" y="1971644"/>
          <a:ext cx="757073" cy="68596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Maximize sensors</a:t>
          </a:r>
          <a:endParaRPr lang="en-US" sz="1200" kern="1200" dirty="0"/>
        </a:p>
      </dsp:txBody>
      <dsp:txXfrm>
        <a:off x="1800084" y="1971644"/>
        <a:ext cx="757073" cy="685968"/>
      </dsp:txXfrm>
    </dsp:sp>
    <dsp:sp modelId="{7AA76D84-B15C-4731-A75D-78E9B9DF1172}">
      <dsp:nvSpPr>
        <dsp:cNvPr id="0" name=""/>
        <dsp:cNvSpPr/>
      </dsp:nvSpPr>
      <dsp:spPr>
        <a:xfrm>
          <a:off x="1955731" y="3173065"/>
          <a:ext cx="991774" cy="88762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Number of sensors (sensors)</a:t>
          </a:r>
          <a:endParaRPr lang="en-US" sz="1200" kern="1200" dirty="0"/>
        </a:p>
      </dsp:txBody>
      <dsp:txXfrm>
        <a:off x="1955731" y="3173065"/>
        <a:ext cx="991774" cy="887627"/>
      </dsp:txXfrm>
    </dsp:sp>
    <dsp:sp modelId="{1707496E-B422-4884-936F-91C1F1ACF6FF}">
      <dsp:nvSpPr>
        <dsp:cNvPr id="0" name=""/>
        <dsp:cNvSpPr/>
      </dsp:nvSpPr>
      <dsp:spPr>
        <a:xfrm>
          <a:off x="2632610" y="1990621"/>
          <a:ext cx="1150397" cy="6607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Minimize human control</a:t>
          </a:r>
          <a:endParaRPr lang="en-US" sz="1200" kern="1200" dirty="0"/>
        </a:p>
      </dsp:txBody>
      <dsp:txXfrm>
        <a:off x="2632610" y="1990621"/>
        <a:ext cx="1150397" cy="660790"/>
      </dsp:txXfrm>
    </dsp:sp>
    <dsp:sp modelId="{285C8CAF-5E39-4D89-8A54-5E42806446A6}">
      <dsp:nvSpPr>
        <dsp:cNvPr id="0" name=""/>
        <dsp:cNvSpPr/>
      </dsp:nvSpPr>
      <dsp:spPr>
        <a:xfrm>
          <a:off x="3124198" y="3124199"/>
          <a:ext cx="896903" cy="8658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Human procedures</a:t>
          </a:r>
        </a:p>
        <a:p>
          <a:pPr lvl="0" algn="ctr" defTabSz="533400">
            <a:lnSpc>
              <a:spcPct val="90000"/>
            </a:lnSpc>
            <a:spcBef>
              <a:spcPct val="0"/>
            </a:spcBef>
            <a:spcAft>
              <a:spcPct val="35000"/>
            </a:spcAft>
          </a:pPr>
          <a:r>
            <a:rPr lang="en-US" sz="1200" kern="1200" dirty="0" smtClean="0"/>
            <a:t>(steps)</a:t>
          </a:r>
          <a:endParaRPr lang="en-US" sz="1200" kern="1200" dirty="0"/>
        </a:p>
      </dsp:txBody>
      <dsp:txXfrm>
        <a:off x="3124198" y="3124199"/>
        <a:ext cx="896903" cy="865853"/>
      </dsp:txXfrm>
    </dsp:sp>
    <dsp:sp modelId="{3D940AEA-88B1-4A90-A210-E6473BF02113}">
      <dsp:nvSpPr>
        <dsp:cNvPr id="0" name=""/>
        <dsp:cNvSpPr/>
      </dsp:nvSpPr>
      <dsp:spPr>
        <a:xfrm>
          <a:off x="3859350" y="916814"/>
          <a:ext cx="1573475" cy="84092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Transport Personnel</a:t>
          </a:r>
          <a:endParaRPr lang="en-US" sz="1200" kern="1200" dirty="0"/>
        </a:p>
      </dsp:txBody>
      <dsp:txXfrm>
        <a:off x="3859350" y="916814"/>
        <a:ext cx="1573475" cy="840923"/>
      </dsp:txXfrm>
    </dsp:sp>
    <dsp:sp modelId="{673828A6-F777-4392-945E-C39EC8166460}">
      <dsp:nvSpPr>
        <dsp:cNvPr id="0" name=""/>
        <dsp:cNvSpPr/>
      </dsp:nvSpPr>
      <dsp:spPr>
        <a:xfrm>
          <a:off x="3911148" y="1990621"/>
          <a:ext cx="850702" cy="95724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Maximize number of JPOD vehicles</a:t>
          </a:r>
          <a:endParaRPr lang="en-US" sz="1200" kern="1200" dirty="0"/>
        </a:p>
      </dsp:txBody>
      <dsp:txXfrm>
        <a:off x="3911148" y="1990621"/>
        <a:ext cx="850702" cy="957244"/>
      </dsp:txXfrm>
    </dsp:sp>
    <dsp:sp modelId="{730C3C70-7DBC-4BB0-B081-8AD80D913D90}">
      <dsp:nvSpPr>
        <dsp:cNvPr id="0" name=""/>
        <dsp:cNvSpPr/>
      </dsp:nvSpPr>
      <dsp:spPr>
        <a:xfrm>
          <a:off x="4261294" y="3132135"/>
          <a:ext cx="653471" cy="84343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Number of JPODS      (JPODS)</a:t>
          </a:r>
          <a:endParaRPr lang="en-US" sz="1200" kern="1200" dirty="0"/>
        </a:p>
      </dsp:txBody>
      <dsp:txXfrm>
        <a:off x="4261294" y="3132135"/>
        <a:ext cx="653471" cy="843435"/>
      </dsp:txXfrm>
    </dsp:sp>
    <dsp:sp modelId="{8E905D20-8CCA-418D-A98A-91FAAAD85D7C}">
      <dsp:nvSpPr>
        <dsp:cNvPr id="0" name=""/>
        <dsp:cNvSpPr/>
      </dsp:nvSpPr>
      <dsp:spPr>
        <a:xfrm>
          <a:off x="5071628" y="1896662"/>
          <a:ext cx="854924" cy="7996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Optimize speed</a:t>
          </a:r>
          <a:endParaRPr lang="en-US" sz="1200" kern="1200" dirty="0"/>
        </a:p>
      </dsp:txBody>
      <dsp:txXfrm>
        <a:off x="5071628" y="1896662"/>
        <a:ext cx="854924" cy="799692"/>
      </dsp:txXfrm>
    </dsp:sp>
    <dsp:sp modelId="{ED923BF3-A283-498A-8EB3-3FF97BA721C2}">
      <dsp:nvSpPr>
        <dsp:cNvPr id="0" name=""/>
        <dsp:cNvSpPr/>
      </dsp:nvSpPr>
      <dsp:spPr>
        <a:xfrm>
          <a:off x="5386922" y="3097857"/>
          <a:ext cx="653471" cy="833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Speed of JPOD (MPH)</a:t>
          </a:r>
          <a:endParaRPr lang="en-US" sz="1200" kern="1200" dirty="0"/>
        </a:p>
      </dsp:txBody>
      <dsp:txXfrm>
        <a:off x="5386922" y="3097857"/>
        <a:ext cx="653471" cy="833993"/>
      </dsp:txXfrm>
    </dsp:sp>
    <dsp:sp modelId="{B3E6E57D-536A-47BC-8050-958AF7CB2F02}">
      <dsp:nvSpPr>
        <dsp:cNvPr id="0" name=""/>
        <dsp:cNvSpPr/>
      </dsp:nvSpPr>
      <dsp:spPr>
        <a:xfrm>
          <a:off x="5753356" y="916814"/>
          <a:ext cx="1099361" cy="90500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Preserve West Point</a:t>
          </a:r>
          <a:endParaRPr lang="en-US" sz="1200" kern="1200" dirty="0"/>
        </a:p>
      </dsp:txBody>
      <dsp:txXfrm>
        <a:off x="5753356" y="916814"/>
        <a:ext cx="1099361" cy="905006"/>
      </dsp:txXfrm>
    </dsp:sp>
    <dsp:sp modelId="{375170DC-C6ED-49C8-95CD-69251380F1D5}">
      <dsp:nvSpPr>
        <dsp:cNvPr id="0" name=""/>
        <dsp:cNvSpPr/>
      </dsp:nvSpPr>
      <dsp:spPr>
        <a:xfrm>
          <a:off x="6129403" y="1969730"/>
          <a:ext cx="857577" cy="84774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Minimize historic buildings impacted</a:t>
          </a:r>
          <a:endParaRPr lang="en-US" sz="1200" kern="1200" dirty="0"/>
        </a:p>
      </dsp:txBody>
      <dsp:txXfrm>
        <a:off x="6129403" y="1969730"/>
        <a:ext cx="857577" cy="847742"/>
      </dsp:txXfrm>
    </dsp:sp>
    <dsp:sp modelId="{EECE0675-049D-4684-8AAF-52807F1DEAF3}">
      <dsp:nvSpPr>
        <dsp:cNvPr id="0" name=""/>
        <dsp:cNvSpPr/>
      </dsp:nvSpPr>
      <dsp:spPr>
        <a:xfrm>
          <a:off x="6186546" y="3096393"/>
          <a:ext cx="777637" cy="9061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Number of buildings (buildings)</a:t>
          </a:r>
          <a:endParaRPr lang="en-US" sz="1200" kern="1200" dirty="0"/>
        </a:p>
      </dsp:txBody>
      <dsp:txXfrm>
        <a:off x="6186546" y="3096393"/>
        <a:ext cx="777637" cy="906116"/>
      </dsp:txXfrm>
    </dsp:sp>
    <dsp:sp modelId="{C73F8754-D404-4B60-B52C-F269D2A22208}">
      <dsp:nvSpPr>
        <dsp:cNvPr id="0" name=""/>
        <dsp:cNvSpPr/>
      </dsp:nvSpPr>
      <dsp:spPr>
        <a:xfrm>
          <a:off x="7407943" y="916814"/>
          <a:ext cx="1034713" cy="7571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Reduce Emissions</a:t>
          </a:r>
          <a:endParaRPr lang="en-US" sz="1200" kern="1200" dirty="0"/>
        </a:p>
      </dsp:txBody>
      <dsp:txXfrm>
        <a:off x="7407943" y="916814"/>
        <a:ext cx="1034713" cy="757187"/>
      </dsp:txXfrm>
    </dsp:sp>
    <dsp:sp modelId="{2A8613BB-4CBF-4F81-924D-DA737B4A54F8}">
      <dsp:nvSpPr>
        <dsp:cNvPr id="0" name=""/>
        <dsp:cNvSpPr/>
      </dsp:nvSpPr>
      <dsp:spPr>
        <a:xfrm>
          <a:off x="7162803" y="1905000"/>
          <a:ext cx="1294462" cy="6864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Minimize energy wasted</a:t>
          </a:r>
          <a:endParaRPr lang="en-US" sz="1200" kern="1200" dirty="0"/>
        </a:p>
      </dsp:txBody>
      <dsp:txXfrm>
        <a:off x="7162803" y="1905000"/>
        <a:ext cx="1294462" cy="686478"/>
      </dsp:txXfrm>
    </dsp:sp>
    <dsp:sp modelId="{120CFB67-4ADF-4D25-A5D8-A8EE7042A34B}">
      <dsp:nvSpPr>
        <dsp:cNvPr id="0" name=""/>
        <dsp:cNvSpPr/>
      </dsp:nvSpPr>
      <dsp:spPr>
        <a:xfrm>
          <a:off x="7391398" y="3048001"/>
          <a:ext cx="996165" cy="83051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Distance</a:t>
          </a:r>
        </a:p>
        <a:p>
          <a:pPr lvl="0" algn="ctr" defTabSz="533400">
            <a:lnSpc>
              <a:spcPct val="90000"/>
            </a:lnSpc>
            <a:spcBef>
              <a:spcPct val="0"/>
            </a:spcBef>
            <a:spcAft>
              <a:spcPct val="35000"/>
            </a:spcAft>
          </a:pPr>
          <a:r>
            <a:rPr lang="en-US" sz="1200" kern="1200" dirty="0" smtClean="0"/>
            <a:t>( miles) </a:t>
          </a:r>
          <a:endParaRPr lang="en-US" sz="1200" kern="1200" dirty="0"/>
        </a:p>
      </dsp:txBody>
      <dsp:txXfrm>
        <a:off x="7391398" y="3048001"/>
        <a:ext cx="996165" cy="83051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0.wmf"/></Relationships>
</file>

<file path=ppt/drawings/drawing1.xml><?xml version="1.0" encoding="utf-8"?>
<c:userShapes xmlns:c="http://schemas.openxmlformats.org/drawingml/2006/chart">
  <cdr:relSizeAnchor xmlns:cdr="http://schemas.openxmlformats.org/drawingml/2006/chartDrawing">
    <cdr:from>
      <cdr:x>0</cdr:x>
      <cdr:y>0</cdr:y>
    </cdr:from>
    <cdr:to>
      <cdr:x>0.0029</cdr:x>
      <cdr:y>0.70856</cdr:y>
    </cdr:to>
    <cdr:cxnSp macro="">
      <cdr:nvCxnSpPr>
        <cdr:cNvPr id="2" name="Straight Connector 1"/>
        <cdr:cNvCxnSpPr/>
      </cdr:nvCxnSpPr>
      <cdr:spPr bwMode="auto">
        <a:xfrm xmlns:a="http://schemas.openxmlformats.org/drawingml/2006/main" rot="5400000" flipH="1" flipV="1">
          <a:off x="-2428876" y="2428876"/>
          <a:ext cx="4886328" cy="28576"/>
        </a:xfrm>
        <a:prstGeom xmlns:a="http://schemas.openxmlformats.org/drawingml/2006/main" prst="line">
          <a:avLst/>
        </a:prstGeom>
        <a:solidFill xmlns:a="http://schemas.openxmlformats.org/drawingml/2006/main">
          <a:srgbClr val="FFFFFF"/>
        </a:solidFill>
        <a:ln xmlns:a="http://schemas.openxmlformats.org/drawingml/2006/main" w="9525" cap="flat" cmpd="sng" algn="ctr">
          <a:solidFill>
            <a:srgbClr val="000000"/>
          </a:solidFill>
          <a:prstDash val="dash"/>
          <a:round/>
          <a:headEnd type="none" w="med" len="med"/>
          <a:tailEnd type="none" w="med" len="med"/>
        </a:ln>
        <a:effectLst xmlns:a="http://schemas.openxmlformats.org/drawingml/2006/main"/>
      </cdr:spPr>
    </cdr:cxnSp>
  </cdr:relSizeAnchor>
</c:userShapes>
</file>

<file path=ppt/drawings/drawing2.xml><?xml version="1.0" encoding="utf-8"?>
<c:userShapes xmlns:c="http://schemas.openxmlformats.org/drawingml/2006/chart">
  <cdr:relSizeAnchor xmlns:cdr="http://schemas.openxmlformats.org/drawingml/2006/chartDrawing">
    <cdr:from>
      <cdr:x>0</cdr:x>
      <cdr:y>0</cdr:y>
    </cdr:from>
    <cdr:to>
      <cdr:x>0.0029</cdr:x>
      <cdr:y>0.70856</cdr:y>
    </cdr:to>
    <cdr:cxnSp macro="">
      <cdr:nvCxnSpPr>
        <cdr:cNvPr id="2" name="Straight Connector 1"/>
        <cdr:cNvCxnSpPr/>
      </cdr:nvCxnSpPr>
      <cdr:spPr bwMode="auto">
        <a:xfrm xmlns:a="http://schemas.openxmlformats.org/drawingml/2006/main" rot="5400000" flipH="1" flipV="1">
          <a:off x="-2428876" y="2428876"/>
          <a:ext cx="4886328" cy="28576"/>
        </a:xfrm>
        <a:prstGeom xmlns:a="http://schemas.openxmlformats.org/drawingml/2006/main" prst="line">
          <a:avLst/>
        </a:prstGeom>
        <a:solidFill xmlns:a="http://schemas.openxmlformats.org/drawingml/2006/main">
          <a:srgbClr val="FFFFFF"/>
        </a:solidFill>
        <a:ln xmlns:a="http://schemas.openxmlformats.org/drawingml/2006/main" w="9525" cap="flat" cmpd="sng" algn="ctr">
          <a:solidFill>
            <a:srgbClr val="000000"/>
          </a:solidFill>
          <a:prstDash val="dash"/>
          <a:round/>
          <a:headEnd type="none" w="med" len="med"/>
          <a:tailEnd type="none" w="med" len="med"/>
        </a:ln>
        <a:effectLst xmlns:a="http://schemas.openxmlformats.org/drawingml/2006/main"/>
      </cdr:spPr>
    </cdr:cxnSp>
  </cdr:relSizeAnchor>
  <cdr:relSizeAnchor xmlns:cdr="http://schemas.openxmlformats.org/drawingml/2006/chartDrawing">
    <cdr:from>
      <cdr:x>0.65327</cdr:x>
      <cdr:y>0.1791</cdr:y>
    </cdr:from>
    <cdr:to>
      <cdr:x>0.66332</cdr:x>
      <cdr:y>0.89552</cdr:y>
    </cdr:to>
    <cdr:sp macro="" textlink="">
      <cdr:nvSpPr>
        <cdr:cNvPr id="4" name="Straight Connector 3"/>
        <cdr:cNvSpPr/>
      </cdr:nvSpPr>
      <cdr:spPr>
        <a:xfrm xmlns:a="http://schemas.openxmlformats.org/drawingml/2006/main">
          <a:off x="4953000" y="914400"/>
          <a:ext cx="76200" cy="3657600"/>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dirty="0"/>
        </a:p>
      </cdr:txBody>
    </cdr:sp>
  </cdr:relSizeAnchor>
  <cdr:relSizeAnchor xmlns:cdr="http://schemas.openxmlformats.org/drawingml/2006/chartDrawing">
    <cdr:from>
      <cdr:x>0.69347</cdr:x>
      <cdr:y>0.1791</cdr:y>
    </cdr:from>
    <cdr:to>
      <cdr:x>0.70352</cdr:x>
      <cdr:y>0.89552</cdr:y>
    </cdr:to>
    <cdr:sp macro="" textlink="">
      <cdr:nvSpPr>
        <cdr:cNvPr id="6" name="Straight Connector 5"/>
        <cdr:cNvSpPr/>
      </cdr:nvSpPr>
      <cdr:spPr>
        <a:xfrm xmlns:a="http://schemas.openxmlformats.org/drawingml/2006/main">
          <a:off x="5257800" y="914400"/>
          <a:ext cx="76200" cy="3657600"/>
        </a:xfrm>
        <a:prstGeom xmlns:a="http://schemas.openxmlformats.org/drawingml/2006/main" prst="line">
          <a:avLst/>
        </a:prstGeom>
        <a:noFill xmlns:a="http://schemas.openxmlformats.org/drawingml/2006/main"/>
        <a:ln xmlns:a="http://schemas.openxmlformats.org/drawingml/2006/main" w="9525" cap="flat" cmpd="sng" algn="ctr">
          <a:solidFill>
            <a:srgbClr val="D34817">
              <a:shade val="60000"/>
              <a:satMod val="110000"/>
            </a:srgbClr>
          </a:solidFill>
          <a:prstDash val="solid"/>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Perpetua"/>
            </a:defRPr>
          </a:lvl1pPr>
          <a:lvl2pPr marL="457200" indent="0">
            <a:defRPr sz="1100">
              <a:solidFill>
                <a:sysClr val="windowText" lastClr="000000"/>
              </a:solidFill>
              <a:latin typeface="Perpetua"/>
            </a:defRPr>
          </a:lvl2pPr>
          <a:lvl3pPr marL="914400" indent="0">
            <a:defRPr sz="1100">
              <a:solidFill>
                <a:sysClr val="windowText" lastClr="000000"/>
              </a:solidFill>
              <a:latin typeface="Perpetua"/>
            </a:defRPr>
          </a:lvl3pPr>
          <a:lvl4pPr marL="1371600" indent="0">
            <a:defRPr sz="1100">
              <a:solidFill>
                <a:sysClr val="windowText" lastClr="000000"/>
              </a:solidFill>
              <a:latin typeface="Perpetua"/>
            </a:defRPr>
          </a:lvl4pPr>
          <a:lvl5pPr marL="1828800" indent="0">
            <a:defRPr sz="1100">
              <a:solidFill>
                <a:sysClr val="windowText" lastClr="000000"/>
              </a:solidFill>
              <a:latin typeface="Perpetua"/>
            </a:defRPr>
          </a:lvl5pPr>
          <a:lvl6pPr marL="2286000" indent="0">
            <a:defRPr sz="1100">
              <a:solidFill>
                <a:sysClr val="windowText" lastClr="000000"/>
              </a:solidFill>
              <a:latin typeface="Perpetua"/>
            </a:defRPr>
          </a:lvl6pPr>
          <a:lvl7pPr marL="2743200" indent="0">
            <a:defRPr sz="1100">
              <a:solidFill>
                <a:sysClr val="windowText" lastClr="000000"/>
              </a:solidFill>
              <a:latin typeface="Perpetua"/>
            </a:defRPr>
          </a:lvl7pPr>
          <a:lvl8pPr marL="3200400" indent="0">
            <a:defRPr sz="1100">
              <a:solidFill>
                <a:sysClr val="windowText" lastClr="000000"/>
              </a:solidFill>
              <a:latin typeface="Perpetua"/>
            </a:defRPr>
          </a:lvl8pPr>
          <a:lvl9pPr marL="3657600" indent="0">
            <a:defRPr sz="1100">
              <a:solidFill>
                <a:sysClr val="windowText" lastClr="000000"/>
              </a:solidFill>
              <a:latin typeface="Perpetua"/>
            </a:defRPr>
          </a:lvl9pPr>
        </a:lstStyle>
        <a:p xmlns:a="http://schemas.openxmlformats.org/drawingml/2006/main">
          <a:endParaRPr lang="en-US" dirty="0"/>
        </a:p>
      </cdr:txBody>
    </cdr:sp>
  </cdr:relSizeAnchor>
  <cdr:relSizeAnchor xmlns:cdr="http://schemas.openxmlformats.org/drawingml/2006/chartDrawing">
    <cdr:from>
      <cdr:x>0.73367</cdr:x>
      <cdr:y>0.20896</cdr:y>
    </cdr:from>
    <cdr:to>
      <cdr:x>0.74372</cdr:x>
      <cdr:y>0.8806</cdr:y>
    </cdr:to>
    <cdr:sp macro="" textlink="">
      <cdr:nvSpPr>
        <cdr:cNvPr id="7" name="Straight Connector 6"/>
        <cdr:cNvSpPr/>
      </cdr:nvSpPr>
      <cdr:spPr>
        <a:xfrm xmlns:a="http://schemas.openxmlformats.org/drawingml/2006/main">
          <a:off x="5562600" y="1066800"/>
          <a:ext cx="76200" cy="3429000"/>
        </a:xfrm>
        <a:prstGeom xmlns:a="http://schemas.openxmlformats.org/drawingml/2006/main" prst="line">
          <a:avLst/>
        </a:prstGeom>
        <a:noFill xmlns:a="http://schemas.openxmlformats.org/drawingml/2006/main"/>
        <a:ln xmlns:a="http://schemas.openxmlformats.org/drawingml/2006/main" w="9525" cap="flat" cmpd="sng" algn="ctr">
          <a:solidFill>
            <a:srgbClr val="D34817">
              <a:shade val="60000"/>
              <a:satMod val="110000"/>
            </a:srgbClr>
          </a:solidFill>
          <a:prstDash val="solid"/>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Perpetua"/>
            </a:defRPr>
          </a:lvl1pPr>
          <a:lvl2pPr marL="457200" indent="0">
            <a:defRPr sz="1100">
              <a:solidFill>
                <a:sysClr val="windowText" lastClr="000000"/>
              </a:solidFill>
              <a:latin typeface="Perpetua"/>
            </a:defRPr>
          </a:lvl2pPr>
          <a:lvl3pPr marL="914400" indent="0">
            <a:defRPr sz="1100">
              <a:solidFill>
                <a:sysClr val="windowText" lastClr="000000"/>
              </a:solidFill>
              <a:latin typeface="Perpetua"/>
            </a:defRPr>
          </a:lvl3pPr>
          <a:lvl4pPr marL="1371600" indent="0">
            <a:defRPr sz="1100">
              <a:solidFill>
                <a:sysClr val="windowText" lastClr="000000"/>
              </a:solidFill>
              <a:latin typeface="Perpetua"/>
            </a:defRPr>
          </a:lvl4pPr>
          <a:lvl5pPr marL="1828800" indent="0">
            <a:defRPr sz="1100">
              <a:solidFill>
                <a:sysClr val="windowText" lastClr="000000"/>
              </a:solidFill>
              <a:latin typeface="Perpetua"/>
            </a:defRPr>
          </a:lvl5pPr>
          <a:lvl6pPr marL="2286000" indent="0">
            <a:defRPr sz="1100">
              <a:solidFill>
                <a:sysClr val="windowText" lastClr="000000"/>
              </a:solidFill>
              <a:latin typeface="Perpetua"/>
            </a:defRPr>
          </a:lvl6pPr>
          <a:lvl7pPr marL="2743200" indent="0">
            <a:defRPr sz="1100">
              <a:solidFill>
                <a:sysClr val="windowText" lastClr="000000"/>
              </a:solidFill>
              <a:latin typeface="Perpetua"/>
            </a:defRPr>
          </a:lvl7pPr>
          <a:lvl8pPr marL="3200400" indent="0">
            <a:defRPr sz="1100">
              <a:solidFill>
                <a:sysClr val="windowText" lastClr="000000"/>
              </a:solidFill>
              <a:latin typeface="Perpetua"/>
            </a:defRPr>
          </a:lvl8pPr>
          <a:lvl9pPr marL="3657600" indent="0">
            <a:defRPr sz="1100">
              <a:solidFill>
                <a:sysClr val="windowText" lastClr="000000"/>
              </a:solidFill>
              <a:latin typeface="Perpetua"/>
            </a:defRPr>
          </a:lvl9pPr>
        </a:lstStyle>
        <a:p xmlns:a="http://schemas.openxmlformats.org/drawingml/2006/main">
          <a:endParaRPr lang="en-US"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2B530E-1C84-44D0-9CC4-F4C85F94136B}" type="datetimeFigureOut">
              <a:rPr lang="en-US" smtClean="0"/>
              <a:pPr/>
              <a:t>11/30/2011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93DA5E-1F41-47AA-A1D0-C63A162F68F1}"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F93DA5E-1F41-47AA-A1D0-C63A162F68F1}"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F93DA5E-1F41-47AA-A1D0-C63A162F68F1}"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28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BAD17CF-5D5E-495C-9817-2903E3B9D661}" type="slidenum">
              <a:rPr lang="en-US" smtClean="0"/>
              <a:pPr/>
              <a:t>3</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F93DA5E-1F41-47AA-A1D0-C63A162F68F1}"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http://www.google.com/imgres?q=USMA&amp;um=1&amp;hl=en&amp;sa=N&amp;tbm=isch&amp;tbnid=EqjtjkwQMyqBHM:&amp;imgrefurl=http://en.wikipedia.org/wiki/File:USMA_Aerial_View_Looking_North.jpg&amp;docid=KDx5a7kO0q479M&amp;w=3000&amp;h=2400&amp;ei=A9ZuTsvrC8bogQfej8G3CQ&amp;zoom=1&amp;iact=hc&amp;vpx=251&amp;vpy=248&amp;dur=194&amp;hovh=201&amp;hovw=251&amp;tx=108&amp;ty=103&amp;page=1&amp;tbnh=113&amp;tbnw=141&amp;start=0&amp;ndsp=18&amp;ved=1t:429,r:1,s:0&amp;biw=1128&amp;bih=610 </a:t>
            </a:r>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810F40A-95F2-47DB-82D9-8DD523DA0146}" type="slidenum">
              <a:rPr lang="en-US" smtClean="0"/>
              <a:pPr/>
              <a:t>5</a:t>
            </a:fld>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http://www.army.mil/symbols/ </a:t>
            </a:r>
          </a:p>
          <a:p>
            <a:r>
              <a:rPr lang="en-US" dirty="0" smtClean="0"/>
              <a:t>http://www.google.com/imgres?q=Go+Green&amp;um=1&amp;hl=en&amp;biw=1280&amp;bih=610&amp;tbm=isch&amp;tbnid=MRLwx6VgypavIM:&amp;imgrefurl=http://affordableairductcleaners.com/Go-Green.html&amp;docid=C3_RxzapBr3rrM&amp;imgurl=http://affordableairductcleaners.com/images/go-green-recycle.gif&amp;w=375&amp;h=375&amp;ei=a7bVToK5B8rAhAeJuvBo&amp;zoom=1&amp;iact=hc&amp;vpx=896&amp;vpy=159&amp;dur=171&amp;hovh=225&amp;hovw=225&amp;tx=114&amp;ty=134&amp;sig=112480937222856554988&amp;page=1&amp;tbnh=117&amp;tbnw=117&amp;start=0&amp;ndsp=23&amp;ved=1t:429,r:6,s:0</a:t>
            </a:r>
            <a:endParaRPr lang="en-US" dirty="0"/>
          </a:p>
        </p:txBody>
      </p:sp>
      <p:sp>
        <p:nvSpPr>
          <p:cNvPr id="4" name="Slide Number Placeholder 3"/>
          <p:cNvSpPr>
            <a:spLocks noGrp="1"/>
          </p:cNvSpPr>
          <p:nvPr>
            <p:ph type="sldNum" sz="quarter" idx="10"/>
          </p:nvPr>
        </p:nvSpPr>
        <p:spPr/>
        <p:txBody>
          <a:bodyPr/>
          <a:lstStyle/>
          <a:p>
            <a:fld id="{AF93DA5E-1F41-47AA-A1D0-C63A162F68F1}"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952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t>http://www.google.com/imgres?q=Constraints&amp;um=1&amp;hl=en&amp;tbm=isch&amp;tbnid=6LngcXAfmRzgyM:&amp;imgrefurl=http://business901.com/blog1/using-the-theory-of-constrains-in-marketing/&amp;docid=U2VtS3T5rKnnfM&amp;w=400&amp;h=300&amp;ei=NSSJTo3JCcLx0gGB9lg&amp;zoom=1&amp;biw=1280&amp;bih=640&amp;iact=rc&amp;dur=160&amp;page=1&amp;tbnh=126&amp;tbnw=168&amp;start=0&amp;ndsp=21&amp;ved=1t:429,r:12,s:0&amp;tx=68&amp;ty=61</a:t>
            </a:r>
          </a:p>
        </p:txBody>
      </p:sp>
      <p:sp>
        <p:nvSpPr>
          <p:cNvPr id="952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BA330FA-CA8A-4D74-A931-FDA51914F8DF}" type="slidenum">
              <a:rPr lang="en-US" smtClean="0"/>
              <a:pPr/>
              <a:t>7</a:t>
            </a:fld>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788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A2AD3B-50C7-416B-9258-AEB6F2D68D73}" type="slidenum">
              <a:rPr lang="en-US" smtClean="0">
                <a:latin typeface="Arial" pitchFamily="34" charset="0"/>
                <a:cs typeface="Arial" pitchFamily="34" charset="0"/>
              </a:rPr>
              <a:pPr/>
              <a:t>8</a:t>
            </a:fld>
            <a:endParaRPr lang="en-US" dirty="0" smtClean="0">
              <a:latin typeface="Arial" pitchFamily="34" charset="0"/>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778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C162336-B1EA-4932-8B4A-9B7BB55CBE12}" type="slidenum">
              <a:rPr lang="en-US" smtClean="0">
                <a:latin typeface="Arial" pitchFamily="34" charset="0"/>
                <a:cs typeface="Arial" pitchFamily="34" charset="0"/>
              </a:rPr>
              <a:pPr/>
              <a:t>9</a:t>
            </a:fld>
            <a:endParaRPr lang="en-US" dirty="0" smtClean="0">
              <a:latin typeface="Arial" pitchFamily="34" charset="0"/>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p:spPr>
      </p:sp>
      <p:sp>
        <p:nvSpPr>
          <p:cNvPr id="860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860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C050550-E70D-4849-AC82-4C756D666977}" type="slidenum">
              <a:rPr lang="en-US" smtClean="0">
                <a:latin typeface="Arial" pitchFamily="34" charset="0"/>
                <a:cs typeface="Arial" pitchFamily="34" charset="0"/>
              </a:rPr>
              <a:pPr/>
              <a:t>10</a:t>
            </a:fld>
            <a:endParaRPr lang="en-US" dirty="0" smtClean="0">
              <a:latin typeface="Arial" pitchFamily="34" charset="0"/>
              <a:cs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F93DA5E-1F41-47AA-A1D0-C63A162F68F1}"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F93DA5E-1F41-47AA-A1D0-C63A162F68F1}"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747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5C09D8B-7526-47B5-AE48-393DBAE846CD}" type="slidenum">
              <a:rPr lang="en-US" smtClean="0"/>
              <a:pPr/>
              <a:t>13</a:t>
            </a:fld>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F93DA5E-1F41-47AA-A1D0-C63A162F68F1}"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9A240B1-5D26-49E8-960F-BC6A4D63175F}"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F93DA5E-1F41-47AA-A1D0-C63A162F68F1}" type="slidenum">
              <a:rPr lang="en-US" smtClean="0"/>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9A240B1-5D26-49E8-960F-BC6A4D63175F}"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9A240B1-5D26-49E8-960F-BC6A4D63175F}"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9A240B1-5D26-49E8-960F-BC6A4D63175F}"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9A240B1-5D26-49E8-960F-BC6A4D63175F}"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9A240B1-5D26-49E8-960F-BC6A4D63175F}"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p:spPr>
      </p:sp>
      <p:sp>
        <p:nvSpPr>
          <p:cNvPr id="51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51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0E1E5-4AE2-4D48-9AAA-FA038EBB091D}" type="slidenum">
              <a:rPr lang="en-US"/>
              <a:pPr fontAlgn="base">
                <a:spcBef>
                  <a:spcPct val="0"/>
                </a:spcBef>
                <a:spcAft>
                  <a:spcPct val="0"/>
                </a:spcAft>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F93DA5E-1F41-47AA-A1D0-C63A162F68F1}" type="slidenum">
              <a:rPr lang="en-US" smtClean="0"/>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9A240B1-5D26-49E8-960F-BC6A4D63175F}"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F93DA5E-1F41-47AA-A1D0-C63A162F68F1}" type="slidenum">
              <a:rPr lang="en-US" smtClean="0"/>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F93DA5E-1F41-47AA-A1D0-C63A162F68F1}" type="slidenum">
              <a:rPr lang="en-US" smtClean="0"/>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9A240B1-5D26-49E8-960F-BC6A4D63175F}" type="slidenum">
              <a:rPr lang="en-US" smtClean="0"/>
              <a:pPr>
                <a:defRPr/>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9A240B1-5D26-49E8-960F-BC6A4D63175F}" type="slidenum">
              <a:rPr lang="en-US" smtClean="0"/>
              <a:pPr>
                <a:defRPr/>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F93DA5E-1F41-47AA-A1D0-C63A162F68F1}" type="slidenum">
              <a:rPr lang="en-US" smtClean="0"/>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2CEF024-11F0-4C52-8755-68EC48C884E2}" type="slidenum">
              <a:rPr lang="en-US" smtClean="0"/>
              <a:pPr/>
              <a:t>30</a:t>
            </a:fld>
            <a:endParaRPr lang="en-U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noFill/>
          <a:ln>
            <a:solidFill>
              <a:srgbClr val="000000"/>
            </a:solidFill>
            <a:miter lim="800000"/>
            <a:headEnd/>
            <a:tailEnd/>
          </a:ln>
        </p:spPr>
      </p:sp>
      <p:sp>
        <p:nvSpPr>
          <p:cNvPr id="61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61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320C894-0469-415F-8111-B29E5D2FE346}" type="slidenum">
              <a:rPr lang="en-US"/>
              <a:pPr fontAlgn="base">
                <a:spcBef>
                  <a:spcPct val="0"/>
                </a:spcBef>
                <a:spcAft>
                  <a:spcPct val="0"/>
                </a:spcAft>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F93DA5E-1F41-47AA-A1D0-C63A162F68F1}" type="slidenum">
              <a:rPr lang="en-US" smtClean="0"/>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9A240B1-5D26-49E8-960F-BC6A4D63175F}" type="slidenum">
              <a:rPr lang="en-US" smtClean="0"/>
              <a:pPr>
                <a:defRPr/>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F93DA5E-1F41-47AA-A1D0-C63A162F68F1}" type="slidenum">
              <a:rPr lang="en-US" smtClean="0"/>
              <a:pPr/>
              <a:t>34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F93DA5E-1F41-47AA-A1D0-C63A162F68F1}" type="slidenum">
              <a:rPr lang="en-US" smtClean="0"/>
              <a:pPr/>
              <a:t>35</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F93DA5E-1F41-47AA-A1D0-C63A162F68F1}" type="slidenum">
              <a:rPr lang="en-US" smtClean="0"/>
              <a:pPr/>
              <a:t>36</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F93DA5E-1F41-47AA-A1D0-C63A162F68F1}" type="slidenum">
              <a:rPr lang="en-US" smtClean="0"/>
              <a:pPr/>
              <a:t>37</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F93DA5E-1F41-47AA-A1D0-C63A162F68F1}" type="slidenum">
              <a:rPr lang="en-US" smtClean="0"/>
              <a:pPr/>
              <a:t>38</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716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E341B55-8B23-4F83-A20C-D0EAB5D7C306}" type="slidenum">
              <a:rPr lang="en-US" smtClean="0"/>
              <a:pPr/>
              <a:t>39</a:t>
            </a:fld>
            <a:endParaRPr lang="en-US"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p:spPr>
      </p:sp>
      <p:sp>
        <p:nvSpPr>
          <p:cNvPr id="808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809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E0B691E-D555-4C4B-8F27-E931ED5950D3}" type="slidenum">
              <a:rPr lang="en-US" smtClean="0"/>
              <a:pPr/>
              <a:t>40</a:t>
            </a:fld>
            <a:endParaRPr lang="en-US"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819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6D39600-D960-4669-A17D-327EF9171087}" type="slidenum">
              <a:rPr lang="en-US" smtClean="0"/>
              <a:pPr/>
              <a:t>41</a:t>
            </a:fld>
            <a:endParaRPr lang="en-US"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p:spPr>
      </p:sp>
      <p:sp>
        <p:nvSpPr>
          <p:cNvPr id="829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829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14F302B-4698-4A6B-9A35-C3FB7EE71BEA}" type="slidenum">
              <a:rPr lang="en-US" smtClean="0"/>
              <a:pPr/>
              <a:t>42</a:t>
            </a:fld>
            <a:endParaRPr lang="en-US"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p:spPr>
      </p:sp>
      <p:sp>
        <p:nvSpPr>
          <p:cNvPr id="8397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839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4D1867A-5C0B-4824-A4A3-7D88A0FE8206}" type="slidenum">
              <a:rPr lang="en-US" smtClean="0"/>
              <a:pPr/>
              <a:t>43</a:t>
            </a:fld>
            <a:endParaRPr lang="en-US" dirty="0"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p:spPr>
      </p:sp>
      <p:sp>
        <p:nvSpPr>
          <p:cNvPr id="870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870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BE14908-0F48-4EAD-AA78-55CE6A3D7813}" type="slidenum">
              <a:rPr lang="en-US" smtClean="0"/>
              <a:pPr/>
              <a:t>44</a:t>
            </a:fld>
            <a:endParaRPr lang="en-US" dirty="0"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880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51B828B-B5C8-4F3E-A77E-5DF5CAB84DFA}" type="slidenum">
              <a:rPr lang="en-US" smtClean="0"/>
              <a:pPr/>
              <a:t>45</a:t>
            </a:fld>
            <a:endParaRPr lang="en-US" dirty="0"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p:spPr>
      </p:sp>
      <p:sp>
        <p:nvSpPr>
          <p:cNvPr id="890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890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EECF30E-6109-4462-B93D-4EA0CFB4C442}" type="slidenum">
              <a:rPr lang="en-US" smtClean="0"/>
              <a:pPr/>
              <a:t>46</a:t>
            </a:fld>
            <a:endParaRPr lang="en-US" dirty="0"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901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5A37E51-CA80-4495-9800-2F90531CB8DA}" type="slidenum">
              <a:rPr lang="en-US" smtClean="0"/>
              <a:pPr/>
              <a:t>47</a:t>
            </a:fld>
            <a:endParaRPr lang="en-US" dirty="0"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p:spPr>
      </p:sp>
      <p:sp>
        <p:nvSpPr>
          <p:cNvPr id="9113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911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CC5C2A0-98CE-4E38-8DA3-344F3A685030}" type="slidenum">
              <a:rPr lang="en-US" smtClean="0"/>
              <a:pPr/>
              <a:t>48</a:t>
            </a:fld>
            <a:endParaRPr lang="en-US" dirty="0"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921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786D711-5690-4C29-916A-121CF7D89871}" type="slidenum">
              <a:rPr lang="en-US" smtClean="0"/>
              <a:pPr/>
              <a:t>49</a:t>
            </a:fld>
            <a:endParaRPr lang="en-US" dirty="0"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931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C52DCAA-103A-4CB5-AF1C-3F6C34B570A5}" type="slidenum">
              <a:rPr lang="en-US" smtClean="0"/>
              <a:pPr/>
              <a:t>50</a:t>
            </a:fld>
            <a:endParaRPr lang="en-US" dirty="0"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p:spPr>
      </p:sp>
      <p:sp>
        <p:nvSpPr>
          <p:cNvPr id="942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942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4A4EA85-7A68-4ECB-8649-225FC4AE2798}" type="slidenum">
              <a:rPr lang="en-US" smtClean="0"/>
              <a:pPr/>
              <a:t>51</a:t>
            </a:fld>
            <a:endParaRPr lang="en-US" dirty="0"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p:spPr>
      </p:sp>
      <p:sp>
        <p:nvSpPr>
          <p:cNvPr id="1075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075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7D8E892-F7C4-44C2-BC89-A1FAE3C771FB}" type="slidenum">
              <a:rPr lang="en-US" smtClean="0"/>
              <a:pPr/>
              <a:t>52</a:t>
            </a:fld>
            <a:endParaRPr lang="en-US" dirty="0"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p:spPr>
      </p:sp>
      <p:sp>
        <p:nvSpPr>
          <p:cNvPr id="1085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085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F72B4FA-D0B9-4902-9FCE-6043E9DBB328}" type="slidenum">
              <a:rPr lang="en-US" smtClean="0"/>
              <a:pPr/>
              <a:t>53</a:t>
            </a:fld>
            <a:endParaRPr lang="en-US" dirty="0"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p:spPr>
      </p:sp>
      <p:sp>
        <p:nvSpPr>
          <p:cNvPr id="1095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095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1AE79A9-26AD-4ABB-B514-5749239E7A47}" type="slidenum">
              <a:rPr lang="en-US" smtClean="0"/>
              <a:pPr/>
              <a:t>54</a:t>
            </a:fld>
            <a:endParaRPr lang="en-US" dirty="0"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p:spPr>
      </p:sp>
      <p:sp>
        <p:nvSpPr>
          <p:cNvPr id="1157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157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1882581-AE71-4DA0-8963-E5438FAAFE31}" type="slidenum">
              <a:rPr lang="en-US" smtClean="0"/>
              <a:pPr/>
              <a:t>55</a:t>
            </a:fld>
            <a:endParaRPr lang="en-US" dirty="0"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p:spPr>
      </p:sp>
      <p:sp>
        <p:nvSpPr>
          <p:cNvPr id="1228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1228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E8C8509-5EA0-4168-9DDD-D7462CB17074}" type="slidenum">
              <a:rPr lang="en-US" smtClean="0"/>
              <a:pPr/>
              <a:t>56</a:t>
            </a:fld>
            <a:endParaRPr lang="en-US" dirty="0"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p:spPr>
      </p:sp>
      <p:sp>
        <p:nvSpPr>
          <p:cNvPr id="1239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1239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B68861A-BCF3-440E-BA6C-0F027BA4E2E9}" type="slidenum">
              <a:rPr lang="en-US" smtClean="0"/>
              <a:pPr/>
              <a:t>57</a:t>
            </a:fld>
            <a:endParaRPr lang="en-US" dirty="0"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p:spPr>
      </p:sp>
      <p:sp>
        <p:nvSpPr>
          <p:cNvPr id="1249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1249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0454AFB-7BAB-4BC5-AEF4-A2B7D786F148}" type="slidenum">
              <a:rPr lang="en-US" smtClean="0"/>
              <a:pPr/>
              <a:t>58</a:t>
            </a:fld>
            <a:endParaRPr lang="en-US" dirty="0"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p:spPr>
      </p:sp>
      <p:sp>
        <p:nvSpPr>
          <p:cNvPr id="1259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1259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EE4EE15-6A78-4EA2-B2A1-3F877886CCD9}" type="slidenum">
              <a:rPr lang="en-US" smtClean="0"/>
              <a:pPr/>
              <a:t>59</a:t>
            </a:fld>
            <a:endParaRPr lang="en-US" dirty="0"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1269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485F95B-A155-496E-8D11-67A373AFFD29}" type="slidenum">
              <a:rPr lang="en-US" smtClean="0"/>
              <a:pPr/>
              <a:t>60</a:t>
            </a:fld>
            <a:endParaRPr lang="en-US" dirty="0"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76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7088D82-084E-4686-9DBA-13E28336F79B}" type="slidenum">
              <a:rPr lang="en-US" smtClean="0"/>
              <a:pPr/>
              <a:t>61</a:t>
            </a:fld>
            <a:endParaRPr lang="en-US" dirty="0"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28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BAD17CF-5D5E-495C-9817-2903E3B9D661}" type="slidenum">
              <a:rPr lang="en-US" smtClean="0"/>
              <a:pPr/>
              <a:t>62</a:t>
            </a:fld>
            <a:endParaRPr lang="en-US" dirty="0"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747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5C09D8B-7526-47B5-AE48-393DBAE846CD}" type="slidenum">
              <a:rPr lang="en-US" smtClean="0"/>
              <a:pPr/>
              <a:t>63</a:t>
            </a:fld>
            <a:endParaRPr lang="en-US" dirty="0"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http://www.google.com/imgres?q=USMA&amp;um=1&amp;hl=en&amp;sa=N&amp;tbm=isch&amp;tbnid=EqjtjkwQMyqBHM:&amp;imgrefurl=http://en.wikipedia.org/wiki/File:USMA_Aerial_View_Looking_North.jpg&amp;docid=KDx5a7kO0q479M&amp;w=3000&amp;h=2400&amp;ei=A9ZuTsvrC8bogQfej8G3CQ&amp;zoom=1&amp;iact=hc&amp;vpx=251&amp;vpy=248&amp;dur=194&amp;hovh=201&amp;hovw=251&amp;tx=108&amp;ty=103&amp;page=1&amp;tbnh=113&amp;tbnw=141&amp;start=0&amp;ndsp=18&amp;ved=1t:429,r:1,s:0&amp;biw=1128&amp;bih=610 </a:t>
            </a:r>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810F40A-95F2-47DB-82D9-8DD523DA0146}" type="slidenum">
              <a:rPr lang="en-US" smtClean="0"/>
              <a:pPr/>
              <a:t>64</a:t>
            </a:fld>
            <a:endParaRPr lang="en-US" dirty="0"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9A240B1-5D26-49E8-960F-BC6A4D63175F}" type="slidenum">
              <a:rPr lang="en-US" smtClean="0"/>
              <a:pPr>
                <a:defRPr/>
              </a:pPr>
              <a:t>65</a:t>
            </a:fld>
            <a:endParaRPr 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2CEF024-11F0-4C52-8755-68EC48C884E2}" type="slidenum">
              <a:rPr lang="en-US" smtClean="0"/>
              <a:pPr/>
              <a:t>66</a:t>
            </a:fld>
            <a:endParaRPr lang="en-US" dirty="0"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1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ACB6997-0B8B-49E8-99EA-5D31CF5E3BB5}" type="slidenum">
              <a:rPr lang="en-US" smtClean="0"/>
              <a:pPr fontAlgn="base">
                <a:spcBef>
                  <a:spcPct val="0"/>
                </a:spcBef>
                <a:spcAft>
                  <a:spcPct val="0"/>
                </a:spcAft>
                <a:defRPr/>
              </a:pPr>
              <a:t>67</a:t>
            </a:fld>
            <a:endParaRPr lang="en-US" dirty="0"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p:spPr>
      </p:sp>
      <p:sp>
        <p:nvSpPr>
          <p:cNvPr id="112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61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22D7D53-DF44-493B-AA68-40A1E5A60426}" type="slidenum">
              <a:rPr lang="en-US" smtClean="0"/>
              <a:pPr fontAlgn="base">
                <a:spcBef>
                  <a:spcPct val="0"/>
                </a:spcBef>
                <a:spcAft>
                  <a:spcPct val="0"/>
                </a:spcAft>
                <a:defRPr/>
              </a:pPr>
              <a:t>68</a:t>
            </a:fld>
            <a:endParaRPr lang="en-US" dirty="0"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p:spPr>
      </p:sp>
      <p:sp>
        <p:nvSpPr>
          <p:cNvPr id="122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4171116D-D678-42D8-897B-12F1D87665D6}" type="slidenum">
              <a:rPr lang="en-US" smtClean="0"/>
              <a:pPr>
                <a:defRPr/>
              </a:pPr>
              <a:t>69</a:t>
            </a:fld>
            <a:endParaRPr 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p:spPr>
      </p:sp>
      <p:sp>
        <p:nvSpPr>
          <p:cNvPr id="133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342AECAC-9D28-403E-9F2F-4A2F7DA9AFFB}" type="slidenum">
              <a:rPr lang="en-US" smtClean="0"/>
              <a:pPr>
                <a:defRPr/>
              </a:pPr>
              <a:t>70</a:t>
            </a:fld>
            <a:endParaRPr 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p:spPr>
      </p:sp>
      <p:sp>
        <p:nvSpPr>
          <p:cNvPr id="143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85DB5FFA-4DED-4BAE-858B-FDC0E92872C4}" type="slidenum">
              <a:rPr lang="en-US" smtClean="0"/>
              <a:pPr>
                <a:defRPr/>
              </a:pPr>
              <a:t>71</a:t>
            </a:fld>
            <a:endParaRPr 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p:spPr>
      </p:sp>
      <p:sp>
        <p:nvSpPr>
          <p:cNvPr id="153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t>http://secondavenuesagas.com/2010/06/03/a-salary-too-high-or-simply-too-many-employees/</a:t>
            </a:r>
          </a:p>
        </p:txBody>
      </p:sp>
      <p:sp>
        <p:nvSpPr>
          <p:cNvPr id="4" name="Slide Number Placeholder 3"/>
          <p:cNvSpPr>
            <a:spLocks noGrp="1"/>
          </p:cNvSpPr>
          <p:nvPr>
            <p:ph type="sldNum" sz="quarter" idx="5"/>
          </p:nvPr>
        </p:nvSpPr>
        <p:spPr/>
        <p:txBody>
          <a:bodyPr/>
          <a:lstStyle/>
          <a:p>
            <a:pPr>
              <a:defRPr/>
            </a:pPr>
            <a:fld id="{2CF86867-832C-42C7-88E4-9B6DF3FC355D}" type="slidenum">
              <a:rPr lang="en-US" smtClean="0"/>
              <a:pPr>
                <a:defRPr/>
              </a:pPr>
              <a:t>72</a:t>
            </a:fld>
            <a:endParaRPr 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t>All values taken from the Bearu labor and statistics http://www.bls.gov/oes/current/oes173031.htm </a:t>
            </a:r>
          </a:p>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0405F70F-68B0-40DE-B282-EE6D3EF5709E}" type="slidenum">
              <a:rPr lang="en-US" smtClean="0"/>
              <a:pPr>
                <a:defRPr/>
              </a:pPr>
              <a:t>73</a:t>
            </a:fld>
            <a:endParaRPr 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noFill/>
          <a:ln>
            <a:solidFill>
              <a:srgbClr val="000000"/>
            </a:solidFill>
            <a:miter lim="800000"/>
            <a:headEnd/>
            <a:tailEnd/>
          </a:ln>
        </p:spPr>
      </p:sp>
      <p:sp>
        <p:nvSpPr>
          <p:cNvPr id="61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61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320C894-0469-415F-8111-B29E5D2FE346}" type="slidenum">
              <a:rPr lang="en-US"/>
              <a:pPr fontAlgn="base">
                <a:spcBef>
                  <a:spcPct val="0"/>
                </a:spcBef>
                <a:spcAft>
                  <a:spcPct val="0"/>
                </a:spcAft>
              </a:pPr>
              <a:t>74</a:t>
            </a:fld>
            <a:endParaRPr 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9A240B1-5D26-49E8-960F-BC6A4D63175F}" type="slidenum">
              <a:rPr lang="en-US" smtClean="0"/>
              <a:pPr>
                <a:defRPr/>
              </a:pPr>
              <a:t>75</a:t>
            </a:fld>
            <a:endParaRPr 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9A240B1-5D26-49E8-960F-BC6A4D63175F}" type="slidenum">
              <a:rPr lang="en-US" smtClean="0"/>
              <a:pPr>
                <a:defRPr/>
              </a:pPr>
              <a:t>76</a:t>
            </a:fld>
            <a:endParaRPr 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9A240B1-5D26-49E8-960F-BC6A4D63175F}" type="slidenum">
              <a:rPr lang="en-US" smtClean="0"/>
              <a:pPr>
                <a:defRPr/>
              </a:pPr>
              <a:t>77</a:t>
            </a:fld>
            <a:endParaRPr 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9A240B1-5D26-49E8-960F-BC6A4D63175F}" type="slidenum">
              <a:rPr lang="en-US" smtClean="0"/>
              <a:pPr>
                <a:defRPr/>
              </a:pPr>
              <a:t>78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4216D5A4-69C2-453B-B35B-D4E8DF3919E9}" type="datetimeFigureOut">
              <a:rPr lang="en-US" smtClean="0"/>
              <a:pPr/>
              <a:t>11/30/2011</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3BDF55FC-B676-4C99-81FB-E4207B47BBF3}" type="slidenum">
              <a:rPr lang="en-US" smtClean="0"/>
              <a:pPr/>
              <a:t>‹#›</a:t>
            </a:fld>
            <a:endParaRPr lang="en-US" dirty="0"/>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216D5A4-69C2-453B-B35B-D4E8DF3919E9}" type="datetimeFigureOut">
              <a:rPr lang="en-US" smtClean="0"/>
              <a:pPr/>
              <a:t>11/30/2011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BDF55FC-B676-4C99-81FB-E4207B47BBF3}" type="slidenum">
              <a:rPr lang="en-US" smtClean="0"/>
              <a:pPr/>
              <a:t>‹#›</a:t>
            </a:fld>
            <a:endParaRPr lang="en-US" dirty="0"/>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216D5A4-69C2-453B-B35B-D4E8DF3919E9}" type="datetimeFigureOut">
              <a:rPr lang="en-US" smtClean="0"/>
              <a:pPr/>
              <a:t>11/30/2011</a:t>
            </a:fld>
            <a:endParaRPr lang="en-US" dirty="0"/>
          </a:p>
        </p:txBody>
      </p:sp>
      <p:sp>
        <p:nvSpPr>
          <p:cNvPr id="5" name="Footer Placeholder 4"/>
          <p:cNvSpPr>
            <a:spLocks noGrp="1"/>
          </p:cNvSpPr>
          <p:nvPr>
            <p:ph type="ftr" sz="quarter" idx="11"/>
          </p:nvPr>
        </p:nvSpPr>
        <p:spPr>
          <a:xfrm>
            <a:off x="800100" y="6172200"/>
            <a:ext cx="4000500" cy="457200"/>
          </a:xfrm>
        </p:spPr>
        <p:txBody>
          <a:bodyPr/>
          <a:lstStyle/>
          <a:p>
            <a:endParaRPr lang="en-US" dirty="0"/>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146304" y="6208776"/>
            <a:ext cx="457200" cy="457200"/>
          </a:xfrm>
        </p:spPr>
        <p:txBody>
          <a:bodyPr/>
          <a:lstStyle/>
          <a:p>
            <a:fld id="{3BDF55FC-B676-4C99-81FB-E4207B47BBF3}"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216D5A4-69C2-453B-B35B-D4E8DF3919E9}" type="datetimeFigureOut">
              <a:rPr lang="en-US" smtClean="0"/>
              <a:pPr/>
              <a:t>11/30/2011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BDF55FC-B676-4C99-81FB-E4207B47BBF3}" type="slidenum">
              <a:rPr lang="en-US" smtClean="0"/>
              <a:pPr/>
              <a:t>‹#›</a:t>
            </a:fld>
            <a:endParaRPr lang="en-US" dirty="0"/>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216D5A4-69C2-453B-B35B-D4E8DF3919E9}" type="datetimeFigureOut">
              <a:rPr lang="en-US" smtClean="0"/>
              <a:pPr/>
              <a:t>11/30/2011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BDF55FC-B676-4C99-81FB-E4207B47BBF3}" type="slidenum">
              <a:rPr lang="en-US" smtClean="0"/>
              <a:pPr/>
              <a:t>‹#›</a:t>
            </a:fld>
            <a:endParaRPr lang="en-US" dirty="0"/>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216D5A4-69C2-453B-B35B-D4E8DF3919E9}" type="datetimeFigureOut">
              <a:rPr lang="en-US" smtClean="0"/>
              <a:pPr/>
              <a:t>11/30/2011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BDF55FC-B676-4C99-81FB-E4207B47BBF3}"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16D5A4-69C2-453B-B35B-D4E8DF3919E9}" type="datetimeFigureOut">
              <a:rPr lang="en-US" smtClean="0"/>
              <a:pPr/>
              <a:t>11/30/2011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BDF55FC-B676-4C99-81FB-E4207B47BBF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216D5A4-69C2-453B-B35B-D4E8DF3919E9}" type="datetimeFigureOut">
              <a:rPr lang="en-US" smtClean="0"/>
              <a:pPr/>
              <a:t>11/30/2011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BDF55FC-B676-4C99-81FB-E4207B47BBF3}" type="slidenum">
              <a:rPr lang="en-US" smtClean="0"/>
              <a:pPr/>
              <a:t>‹#›</a:t>
            </a:fld>
            <a:endParaRPr lang="en-US" dirty="0"/>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216D5A4-69C2-453B-B35B-D4E8DF3919E9}" type="datetimeFigureOut">
              <a:rPr lang="en-US" smtClean="0"/>
              <a:pPr/>
              <a:t>11/30/2011</a:t>
            </a:fld>
            <a:endParaRPr lang="en-US" dirty="0"/>
          </a:p>
        </p:txBody>
      </p:sp>
      <p:sp>
        <p:nvSpPr>
          <p:cNvPr id="6" name="Footer Placeholder 5"/>
          <p:cNvSpPr>
            <a:spLocks noGrp="1"/>
          </p:cNvSpPr>
          <p:nvPr>
            <p:ph type="ftr" sz="quarter" idx="11"/>
          </p:nvPr>
        </p:nvSpPr>
        <p:spPr>
          <a:xfrm>
            <a:off x="914400" y="6172200"/>
            <a:ext cx="3886200" cy="457200"/>
          </a:xfrm>
        </p:spPr>
        <p:txBody>
          <a:bodyPr/>
          <a:lstStyle/>
          <a:p>
            <a:endParaRPr lang="en-US" dirty="0"/>
          </a:p>
        </p:txBody>
      </p:sp>
      <p:sp>
        <p:nvSpPr>
          <p:cNvPr id="7" name="Slide Number Placeholder 6"/>
          <p:cNvSpPr>
            <a:spLocks noGrp="1"/>
          </p:cNvSpPr>
          <p:nvPr>
            <p:ph type="sldNum" sz="quarter" idx="12"/>
          </p:nvPr>
        </p:nvSpPr>
        <p:spPr>
          <a:xfrm>
            <a:off x="146304" y="6208776"/>
            <a:ext cx="457200" cy="457200"/>
          </a:xfrm>
        </p:spPr>
        <p:txBody>
          <a:bodyPr/>
          <a:lstStyle/>
          <a:p>
            <a:fld id="{3BDF55FC-B676-4C99-81FB-E4207B47BBF3}" type="slidenum">
              <a:rPr lang="en-US" smtClean="0"/>
              <a:pPr/>
              <a:t>‹#›</a:t>
            </a:fld>
            <a:endParaRPr lang="en-US" dirty="0"/>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dirty="0"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216D5A4-69C2-453B-B35B-D4E8DF3919E9}" type="datetimeFigureOut">
              <a:rPr lang="en-US" smtClean="0"/>
              <a:pPr/>
              <a:t>11/30/2011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BDF55FC-B676-4C99-81FB-E4207B47BBF3}"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216D5A4-69C2-453B-B35B-D4E8DF3919E9}" type="datetimeFigureOut">
              <a:rPr lang="en-US" smtClean="0"/>
              <a:pPr/>
              <a:t>11/30/2011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BDF55FC-B676-4C99-81FB-E4207B47BBF3}"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4216D5A4-69C2-453B-B35B-D4E8DF3919E9}" type="datetimeFigureOut">
              <a:rPr lang="en-US" smtClean="0"/>
              <a:pPr/>
              <a:t>11/30/2011</a:t>
            </a:fld>
            <a:endParaRPr lang="en-US" dirty="0"/>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dirty="0"/>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3BDF55FC-B676-4C99-81FB-E4207B47BBF3}"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hyperlink" Target="http://bls.gov/"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6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31.wmf"/><Relationship Id="rId4" Type="http://schemas.openxmlformats.org/officeDocument/2006/relationships/oleObject" Target="../embeddings/oleObject5.bin"/></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5.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jpeg"/></Relationships>
</file>

<file path=ppt/slides/_rels/slide7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7.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7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55000" lnSpcReduction="20000"/>
          </a:bodyPr>
          <a:lstStyle/>
          <a:p>
            <a:r>
              <a:rPr lang="en-US" sz="7200" dirty="0" smtClean="0"/>
              <a:t>The Decision Makers</a:t>
            </a:r>
          </a:p>
          <a:p>
            <a:r>
              <a:rPr lang="en-US" dirty="0" smtClean="0"/>
              <a:t>Aaron Mallory</a:t>
            </a:r>
          </a:p>
          <a:p>
            <a:r>
              <a:rPr lang="en-US" dirty="0" smtClean="0"/>
              <a:t>Andre Shinda</a:t>
            </a:r>
          </a:p>
          <a:p>
            <a:r>
              <a:rPr lang="en-US" dirty="0" smtClean="0"/>
              <a:t>Samuel Edet</a:t>
            </a:r>
          </a:p>
          <a:p>
            <a:r>
              <a:rPr lang="en-US" dirty="0" smtClean="0"/>
              <a:t>Jason Jin</a:t>
            </a:r>
          </a:p>
          <a:p>
            <a:endParaRPr lang="en-US" dirty="0"/>
          </a:p>
        </p:txBody>
      </p:sp>
      <p:sp>
        <p:nvSpPr>
          <p:cNvPr id="2" name="Title 1"/>
          <p:cNvSpPr>
            <a:spLocks noGrp="1"/>
          </p:cNvSpPr>
          <p:nvPr>
            <p:ph type="ctrTitle"/>
          </p:nvPr>
        </p:nvSpPr>
        <p:spPr/>
        <p:txBody>
          <a:bodyPr/>
          <a:lstStyle/>
          <a:p>
            <a:r>
              <a:rPr lang="en-US" dirty="0" smtClean="0"/>
              <a:t>Final Decision Brief</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sz="quarter" idx="1"/>
          </p:nvPr>
        </p:nvSpPr>
        <p:spPr/>
        <p:txBody>
          <a:bodyPr/>
          <a:lstStyle/>
          <a:p>
            <a:r>
              <a:rPr lang="en-US" dirty="0" smtClean="0"/>
              <a:t>Team Members</a:t>
            </a:r>
          </a:p>
          <a:p>
            <a:r>
              <a:rPr lang="en-US" dirty="0" smtClean="0"/>
              <a:t>BLUF</a:t>
            </a:r>
          </a:p>
          <a:p>
            <a:r>
              <a:rPr lang="en-US" dirty="0" smtClean="0"/>
              <a:t>Research</a:t>
            </a:r>
          </a:p>
          <a:p>
            <a:r>
              <a:rPr lang="en-US" dirty="0" smtClean="0"/>
              <a:t>System Analysis</a:t>
            </a:r>
          </a:p>
          <a:p>
            <a:r>
              <a:rPr lang="en-US" dirty="0" smtClean="0"/>
              <a:t>Stakeholder </a:t>
            </a:r>
            <a:r>
              <a:rPr lang="en-US" dirty="0" smtClean="0"/>
              <a:t>Analysis</a:t>
            </a:r>
          </a:p>
          <a:p>
            <a:r>
              <a:rPr lang="en-US" dirty="0" smtClean="0"/>
              <a:t>Explanation of Systematic Approach</a:t>
            </a:r>
          </a:p>
          <a:p>
            <a:r>
              <a:rPr lang="en-US" dirty="0" smtClean="0"/>
              <a:t>Analysis and Final Recommendation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normAutofit fontScale="90000"/>
          </a:bodyPr>
          <a:lstStyle/>
          <a:p>
            <a:pPr eaLnBrk="1" hangingPunct="1"/>
            <a:r>
              <a:rPr lang="en-US" sz="4000" dirty="0" smtClean="0"/>
              <a:t>Team Member Roles and Responsibilities</a:t>
            </a:r>
          </a:p>
        </p:txBody>
      </p:sp>
      <p:sp>
        <p:nvSpPr>
          <p:cNvPr id="6147" name="Content Placeholder 2"/>
          <p:cNvSpPr>
            <a:spLocks noGrp="1"/>
          </p:cNvSpPr>
          <p:nvPr>
            <p:ph idx="1"/>
          </p:nvPr>
        </p:nvSpPr>
        <p:spPr/>
        <p:txBody>
          <a:bodyPr>
            <a:normAutofit lnSpcReduction="10000"/>
          </a:bodyPr>
          <a:lstStyle/>
          <a:p>
            <a:pPr eaLnBrk="1" hangingPunct="1"/>
            <a:r>
              <a:rPr lang="en-US" sz="2400" dirty="0" smtClean="0"/>
              <a:t>Aaron Mallory- Group Leader</a:t>
            </a:r>
          </a:p>
          <a:p>
            <a:pPr lvl="1" eaLnBrk="1" hangingPunct="1"/>
            <a:r>
              <a:rPr lang="en-US" dirty="0" smtClean="0"/>
              <a:t>Make sure the content of the project is correct and well formatted.</a:t>
            </a:r>
          </a:p>
          <a:p>
            <a:pPr eaLnBrk="1" hangingPunct="1"/>
            <a:r>
              <a:rPr lang="en-US" sz="2400" dirty="0" smtClean="0"/>
              <a:t>Andre Shinda- Schedule Manager</a:t>
            </a:r>
          </a:p>
          <a:p>
            <a:pPr lvl="1" eaLnBrk="1" hangingPunct="1"/>
            <a:r>
              <a:rPr lang="en-US" dirty="0" smtClean="0"/>
              <a:t>Scheduling group meetings with team and stakeholders. </a:t>
            </a:r>
          </a:p>
          <a:p>
            <a:pPr lvl="1" eaLnBrk="1" hangingPunct="1"/>
            <a:r>
              <a:rPr lang="en-US" dirty="0" smtClean="0"/>
              <a:t>Making Sure all deadlines are met.</a:t>
            </a:r>
          </a:p>
          <a:p>
            <a:pPr eaLnBrk="1" hangingPunct="1"/>
            <a:r>
              <a:rPr lang="en-US" sz="2400" dirty="0" smtClean="0"/>
              <a:t>Samuel Edet- Information System Specialist</a:t>
            </a:r>
          </a:p>
          <a:p>
            <a:pPr lvl="1" eaLnBrk="1" hangingPunct="1"/>
            <a:r>
              <a:rPr lang="en-US" dirty="0" smtClean="0"/>
              <a:t>Operating Survey Monkey.</a:t>
            </a:r>
          </a:p>
          <a:p>
            <a:pPr lvl="1" eaLnBrk="1" hangingPunct="1"/>
            <a:r>
              <a:rPr lang="en-US" dirty="0" smtClean="0"/>
              <a:t>Working In Excel.</a:t>
            </a:r>
          </a:p>
          <a:p>
            <a:pPr eaLnBrk="1" hangingPunct="1"/>
            <a:r>
              <a:rPr lang="en-US" sz="2400" dirty="0" smtClean="0"/>
              <a:t>Jason Jin-Stakeholder Manager</a:t>
            </a:r>
          </a:p>
          <a:p>
            <a:pPr lvl="1" eaLnBrk="1" hangingPunct="1"/>
            <a:r>
              <a:rPr lang="en-US" sz="2000" dirty="0" smtClean="0"/>
              <a:t>Contacting all Major Stakeholders after the initial interviews.</a:t>
            </a:r>
          </a:p>
          <a:p>
            <a:pPr lvl="1" eaLnBrk="1" hangingPunct="1"/>
            <a:endParaRPr lang="en-US" dirty="0" smtClean="0"/>
          </a:p>
          <a:p>
            <a:pPr eaLnBrk="1" hangingPunct="1"/>
            <a:endParaRPr lang="en-US" dirty="0" smtClean="0"/>
          </a:p>
          <a:p>
            <a:pPr lvl="1" eaLnBrk="1" hangingPunct="1"/>
            <a:endParaRPr lang="en-US" dirty="0" smtClean="0"/>
          </a:p>
          <a:p>
            <a:pPr lvl="1" eaLnBrk="1" hangingPunct="1"/>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smtClean="0"/>
              <a:t>BLUF</a:t>
            </a:r>
          </a:p>
        </p:txBody>
      </p:sp>
      <p:pic>
        <p:nvPicPr>
          <p:cNvPr id="33793" name="Picture 1"/>
          <p:cNvPicPr>
            <a:picLocks noChangeAspect="1" noChangeArrowheads="1"/>
          </p:cNvPicPr>
          <p:nvPr/>
        </p:nvPicPr>
        <p:blipFill>
          <a:blip r:embed="rId3" cstate="print"/>
          <a:srcRect/>
          <a:stretch>
            <a:fillRect/>
          </a:stretch>
        </p:blipFill>
        <p:spPr bwMode="auto">
          <a:xfrm>
            <a:off x="381000" y="1828800"/>
            <a:ext cx="3067050" cy="1466850"/>
          </a:xfrm>
          <a:prstGeom prst="rect">
            <a:avLst/>
          </a:prstGeom>
          <a:noFill/>
          <a:ln w="9525">
            <a:noFill/>
            <a:miter lim="800000"/>
            <a:headEnd/>
            <a:tailEnd/>
          </a:ln>
        </p:spPr>
      </p:pic>
      <p:sp>
        <p:nvSpPr>
          <p:cNvPr id="6" name="TextBox 5"/>
          <p:cNvSpPr txBox="1"/>
          <p:nvPr/>
        </p:nvSpPr>
        <p:spPr>
          <a:xfrm>
            <a:off x="381000" y="3505200"/>
            <a:ext cx="3429000" cy="1754326"/>
          </a:xfrm>
          <a:prstGeom prst="rect">
            <a:avLst/>
          </a:prstGeom>
          <a:noFill/>
        </p:spPr>
        <p:txBody>
          <a:bodyPr wrap="square" rtlCol="0">
            <a:spAutoFit/>
          </a:bodyPr>
          <a:lstStyle/>
          <a:p>
            <a:r>
              <a:rPr lang="en-US" dirty="0" smtClean="0"/>
              <a:t>The route with the highest</a:t>
            </a:r>
          </a:p>
          <a:p>
            <a:r>
              <a:rPr lang="en-US" dirty="0" smtClean="0"/>
              <a:t>value and lowest cost is </a:t>
            </a:r>
          </a:p>
          <a:p>
            <a:r>
              <a:rPr lang="en-US" dirty="0" smtClean="0"/>
              <a:t>route “Knockout” (identified by the orange circle on the graph.)</a:t>
            </a:r>
          </a:p>
          <a:p>
            <a:r>
              <a:rPr lang="en-US" dirty="0" smtClean="0"/>
              <a:t>It has a cost of $104,936,682 and a value of 72.6. </a:t>
            </a:r>
            <a:endParaRPr lang="en-US" dirty="0"/>
          </a:p>
        </p:txBody>
      </p:sp>
      <p:pic>
        <p:nvPicPr>
          <p:cNvPr id="72707" name="Picture 3"/>
          <p:cNvPicPr>
            <a:picLocks noChangeAspect="1" noChangeArrowheads="1"/>
          </p:cNvPicPr>
          <p:nvPr/>
        </p:nvPicPr>
        <p:blipFill>
          <a:blip r:embed="rId4" cstate="print"/>
          <a:srcRect/>
          <a:stretch>
            <a:fillRect/>
          </a:stretch>
        </p:blipFill>
        <p:spPr bwMode="auto">
          <a:xfrm>
            <a:off x="4419600" y="304800"/>
            <a:ext cx="4267200" cy="3269548"/>
          </a:xfrm>
          <a:prstGeom prst="rect">
            <a:avLst/>
          </a:prstGeom>
          <a:noFill/>
          <a:ln w="9525">
            <a:noFill/>
            <a:miter lim="800000"/>
            <a:headEnd/>
            <a:tailEnd/>
          </a:ln>
          <a:effectLst/>
        </p:spPr>
      </p:pic>
      <p:pic>
        <p:nvPicPr>
          <p:cNvPr id="7" name="Picture 3" descr="C:\Users\x26299\Pictures\RouteKnckoutRedOlympianYellow-Shinda[1].jpg"/>
          <p:cNvPicPr>
            <a:picLocks noGrp="1" noChangeAspect="1" noChangeArrowheads="1"/>
          </p:cNvPicPr>
          <p:nvPr>
            <p:ph idx="1"/>
          </p:nvPr>
        </p:nvPicPr>
        <p:blipFill>
          <a:blip r:embed="rId5" cstate="print"/>
          <a:srcRect/>
          <a:stretch>
            <a:fillRect/>
          </a:stretch>
        </p:blipFill>
        <p:spPr bwMode="auto">
          <a:xfrm>
            <a:off x="4572000" y="3733800"/>
            <a:ext cx="3962400" cy="2750671"/>
          </a:xfrm>
          <a:prstGeom prst="rect">
            <a:avLst/>
          </a:prstGeom>
          <a:noFill/>
        </p:spPr>
      </p:pic>
      <p:cxnSp>
        <p:nvCxnSpPr>
          <p:cNvPr id="9" name="Straight Connector 8"/>
          <p:cNvCxnSpPr/>
          <p:nvPr/>
        </p:nvCxnSpPr>
        <p:spPr>
          <a:xfrm>
            <a:off x="6629400" y="5029200"/>
            <a:ext cx="76200" cy="60960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7239000" y="4495800"/>
            <a:ext cx="152400" cy="60960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7162800" y="5029200"/>
            <a:ext cx="76200" cy="609600"/>
          </a:xfrm>
          <a:prstGeom prst="line">
            <a:avLst/>
          </a:prstGeom>
          <a:ln w="2540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3"/>
          <p:cNvSpPr>
            <a:spLocks noGrp="1"/>
          </p:cNvSpPr>
          <p:nvPr>
            <p:ph type="title"/>
          </p:nvPr>
        </p:nvSpPr>
        <p:spPr/>
        <p:txBody>
          <a:bodyPr>
            <a:normAutofit fontScale="90000"/>
          </a:bodyPr>
          <a:lstStyle/>
          <a:p>
            <a:r>
              <a:rPr lang="en-US" dirty="0" smtClean="0"/>
              <a:t>Engineering Problem</a:t>
            </a:r>
            <a:br>
              <a:rPr lang="en-US" dirty="0" smtClean="0"/>
            </a:br>
            <a:r>
              <a:rPr lang="en-US" dirty="0" smtClean="0"/>
              <a:t> Statement</a:t>
            </a:r>
          </a:p>
        </p:txBody>
      </p:sp>
      <p:sp>
        <p:nvSpPr>
          <p:cNvPr id="8195" name="Content Placeholder 4"/>
          <p:cNvSpPr>
            <a:spLocks noGrp="1"/>
          </p:cNvSpPr>
          <p:nvPr>
            <p:ph idx="1"/>
          </p:nvPr>
        </p:nvSpPr>
        <p:spPr>
          <a:xfrm>
            <a:off x="457200" y="1935163"/>
            <a:ext cx="8229600" cy="4541837"/>
          </a:xfrm>
        </p:spPr>
        <p:txBody>
          <a:bodyPr>
            <a:normAutofit fontScale="85000" lnSpcReduction="20000"/>
          </a:bodyPr>
          <a:lstStyle/>
          <a:p>
            <a:pPr eaLnBrk="1" hangingPunct="1">
              <a:buNone/>
            </a:pPr>
            <a:r>
              <a:rPr lang="en-US" b="1" dirty="0" smtClean="0"/>
              <a:t>Problem: </a:t>
            </a:r>
            <a:r>
              <a:rPr lang="en-US" dirty="0" smtClean="0"/>
              <a:t>Currently their is a lack of efficient transportation around the academy. West Point currently  faces the following problems when it comes to implementing an effective transportation system:</a:t>
            </a:r>
          </a:p>
          <a:p>
            <a:pPr lvl="1"/>
            <a:r>
              <a:rPr lang="en-US" dirty="0" smtClean="0"/>
              <a:t>Traffic</a:t>
            </a:r>
          </a:p>
          <a:p>
            <a:pPr lvl="1"/>
            <a:r>
              <a:rPr lang="en-US" dirty="0" smtClean="0"/>
              <a:t>Energy Waste </a:t>
            </a:r>
          </a:p>
          <a:p>
            <a:pPr lvl="1"/>
            <a:r>
              <a:rPr lang="en-US" dirty="0" smtClean="0"/>
              <a:t>Lack of Convenience</a:t>
            </a:r>
          </a:p>
          <a:p>
            <a:pPr lvl="1"/>
            <a:r>
              <a:rPr lang="en-US" dirty="0" smtClean="0"/>
              <a:t>Safety		</a:t>
            </a:r>
          </a:p>
          <a:p>
            <a:pPr eaLnBrk="1" hangingPunct="1">
              <a:buNone/>
            </a:pPr>
            <a:r>
              <a:rPr lang="en-US" b="1" dirty="0" smtClean="0"/>
              <a:t>Fundamental objective</a:t>
            </a:r>
            <a:r>
              <a:rPr lang="en-US" dirty="0" smtClean="0"/>
              <a:t>: Find the best way to implement the JPOD system in and around West Point. </a:t>
            </a:r>
          </a:p>
          <a:p>
            <a:pPr eaLnBrk="1" hangingPunct="1">
              <a:buNone/>
            </a:pPr>
            <a:r>
              <a:rPr lang="en-US" dirty="0" smtClean="0"/>
              <a:t>The JPOD System must</a:t>
            </a:r>
          </a:p>
          <a:p>
            <a:pPr marL="788670" lvl="1" indent="-514350">
              <a:buFont typeface="+mj-lt"/>
              <a:buAutoNum type="arabicPeriod"/>
            </a:pPr>
            <a:r>
              <a:rPr lang="en-US" dirty="0" smtClean="0"/>
              <a:t>Provide Convenience</a:t>
            </a:r>
          </a:p>
          <a:p>
            <a:pPr marL="788670" lvl="1" indent="-514350">
              <a:buFont typeface="+mj-lt"/>
              <a:buAutoNum type="arabicPeriod"/>
            </a:pPr>
            <a:r>
              <a:rPr lang="en-US" dirty="0" smtClean="0"/>
              <a:t>Secure the Passengers</a:t>
            </a:r>
          </a:p>
          <a:p>
            <a:pPr marL="788670" lvl="1" indent="-514350">
              <a:buFont typeface="+mj-lt"/>
              <a:buAutoNum type="arabicPeriod"/>
            </a:pPr>
            <a:r>
              <a:rPr lang="en-US" dirty="0" smtClean="0"/>
              <a:t>Efficiently Transport Personnel</a:t>
            </a:r>
          </a:p>
          <a:p>
            <a:pPr marL="788670" lvl="1" indent="-514350">
              <a:buFont typeface="+mj-lt"/>
              <a:buAutoNum type="arabicPeriod"/>
            </a:pPr>
            <a:r>
              <a:rPr lang="en-US" dirty="0" smtClean="0"/>
              <a:t>Preserve the historic look of West Point</a:t>
            </a:r>
          </a:p>
          <a:p>
            <a:pPr marL="788670" lvl="1" indent="-514350">
              <a:buFont typeface="+mj-lt"/>
              <a:buAutoNum type="arabicPeriod"/>
            </a:pPr>
            <a:r>
              <a:rPr lang="en-US" dirty="0" smtClean="0"/>
              <a:t>Reduce West Points Carbon Footprint</a:t>
            </a:r>
          </a:p>
        </p:txBody>
      </p:sp>
      <p:pic>
        <p:nvPicPr>
          <p:cNvPr id="8196" name="Picture 2" descr="http://upload.wikimedia.org/wikipedia/commons/3/38/USMA_Aerial_View_Looking_North.jpg"/>
          <p:cNvPicPr>
            <a:picLocks noChangeAspect="1" noChangeArrowheads="1"/>
          </p:cNvPicPr>
          <p:nvPr/>
        </p:nvPicPr>
        <p:blipFill>
          <a:blip r:embed="rId3" cstate="print"/>
          <a:srcRect/>
          <a:stretch>
            <a:fillRect/>
          </a:stretch>
        </p:blipFill>
        <p:spPr bwMode="auto">
          <a:xfrm>
            <a:off x="6629400" y="60922"/>
            <a:ext cx="2286000" cy="1827699"/>
          </a:xfrm>
          <a:prstGeom prst="rect">
            <a:avLst/>
          </a:prstGeom>
          <a:noFill/>
          <a:ln w="9525">
            <a:noFill/>
            <a:miter lim="800000"/>
            <a:headEnd/>
            <a:tailEnd/>
          </a:ln>
        </p:spPr>
      </p:pic>
      <p:pic>
        <p:nvPicPr>
          <p:cNvPr id="8197" name="Picture 4" descr="http://www.alternative-energy-news.info/images/pictures/jpod-transportation.jpg"/>
          <p:cNvPicPr>
            <a:picLocks noChangeAspect="1" noChangeArrowheads="1"/>
          </p:cNvPicPr>
          <p:nvPr/>
        </p:nvPicPr>
        <p:blipFill>
          <a:blip r:embed="rId4" cstate="print"/>
          <a:srcRect/>
          <a:stretch>
            <a:fillRect/>
          </a:stretch>
        </p:blipFill>
        <p:spPr bwMode="auto">
          <a:xfrm>
            <a:off x="6019800" y="4953000"/>
            <a:ext cx="1676400" cy="167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Facts and Research</a:t>
            </a:r>
            <a:endParaRPr lang="en-US" dirty="0"/>
          </a:p>
        </p:txBody>
      </p:sp>
      <p:sp>
        <p:nvSpPr>
          <p:cNvPr id="3" name="Content Placeholder 2"/>
          <p:cNvSpPr>
            <a:spLocks noGrp="1"/>
          </p:cNvSpPr>
          <p:nvPr>
            <p:ph sz="quarter" idx="1"/>
          </p:nvPr>
        </p:nvSpPr>
        <p:spPr/>
        <p:txBody>
          <a:bodyPr>
            <a:noAutofit/>
          </a:bodyPr>
          <a:lstStyle/>
          <a:p>
            <a:r>
              <a:rPr lang="en-US" sz="2200" dirty="0" smtClean="0"/>
              <a:t>Why is this problem relevant?(Going Green)</a:t>
            </a:r>
          </a:p>
          <a:p>
            <a:pPr lvl="1"/>
            <a:r>
              <a:rPr lang="en-US" sz="2000" dirty="0" smtClean="0"/>
              <a:t>America is addicted to fuel</a:t>
            </a:r>
          </a:p>
          <a:p>
            <a:pPr lvl="1"/>
            <a:r>
              <a:rPr lang="en-US" sz="2000" dirty="0" smtClean="0"/>
              <a:t>Cars are an inefficient method of  transportation.</a:t>
            </a:r>
          </a:p>
          <a:p>
            <a:r>
              <a:rPr lang="en-US" sz="2200" dirty="0" smtClean="0"/>
              <a:t>What is the Net Zero Initiative?</a:t>
            </a:r>
          </a:p>
          <a:p>
            <a:pPr lvl="1"/>
            <a:r>
              <a:rPr lang="en-US" sz="2000" dirty="0" smtClean="0"/>
              <a:t>The Army way of Going Green</a:t>
            </a:r>
          </a:p>
          <a:p>
            <a:pPr lvl="1"/>
            <a:r>
              <a:rPr lang="en-US" sz="2000" dirty="0" smtClean="0"/>
              <a:t>West Point must be come a Net Zero Installation</a:t>
            </a:r>
            <a:endParaRPr lang="en-US" sz="1800" dirty="0" smtClean="0"/>
          </a:p>
          <a:p>
            <a:r>
              <a:rPr lang="en-US" sz="2200" dirty="0" smtClean="0"/>
              <a:t>How can West Point go Green?</a:t>
            </a:r>
          </a:p>
          <a:p>
            <a:pPr lvl="1"/>
            <a:r>
              <a:rPr lang="en-US" sz="2000" dirty="0" smtClean="0"/>
              <a:t>Implement a PRT System</a:t>
            </a:r>
          </a:p>
          <a:p>
            <a:r>
              <a:rPr lang="en-US" sz="2200" dirty="0" smtClean="0"/>
              <a:t>What is a PRT System that West Point Can Use?</a:t>
            </a:r>
          </a:p>
          <a:p>
            <a:pPr lvl="1"/>
            <a:r>
              <a:rPr lang="en-US" sz="2000" dirty="0" smtClean="0"/>
              <a:t>JPOD</a:t>
            </a:r>
          </a:p>
          <a:p>
            <a:pPr lvl="2"/>
            <a:r>
              <a:rPr lang="en-US" sz="1600" dirty="0" smtClean="0"/>
              <a:t>Can Transport 4 Personnel</a:t>
            </a:r>
          </a:p>
          <a:p>
            <a:pPr lvl="2"/>
            <a:r>
              <a:rPr lang="en-US" sz="1600" dirty="0" smtClean="0"/>
              <a:t>Works on Solar Polar</a:t>
            </a:r>
          </a:p>
          <a:p>
            <a:pPr lvl="2"/>
            <a:r>
              <a:rPr lang="en-US" sz="1600" dirty="0" smtClean="0"/>
              <a:t>Can be adapted to an individual or group</a:t>
            </a:r>
          </a:p>
          <a:p>
            <a:pPr>
              <a:buNone/>
            </a:pPr>
            <a:endParaRPr lang="en-US" sz="2200" dirty="0"/>
          </a:p>
        </p:txBody>
      </p:sp>
      <p:pic>
        <p:nvPicPr>
          <p:cNvPr id="256002" name="Picture 2" descr="http://usarmy.vo.llnwd.net/e2/rv5_downloads/symbols/armylogovector_black.gif"/>
          <p:cNvPicPr>
            <a:picLocks noChangeAspect="1" noChangeArrowheads="1"/>
          </p:cNvPicPr>
          <p:nvPr/>
        </p:nvPicPr>
        <p:blipFill>
          <a:blip r:embed="rId3" cstate="print"/>
          <a:srcRect/>
          <a:stretch>
            <a:fillRect/>
          </a:stretch>
        </p:blipFill>
        <p:spPr bwMode="auto">
          <a:xfrm>
            <a:off x="6705600" y="304800"/>
            <a:ext cx="2162175" cy="2657476"/>
          </a:xfrm>
          <a:prstGeom prst="rect">
            <a:avLst/>
          </a:prstGeom>
          <a:noFill/>
        </p:spPr>
      </p:pic>
      <p:pic>
        <p:nvPicPr>
          <p:cNvPr id="256004" name="Picture 4" descr="http://affordableairductcleaners.com/images/go-green-recycle.gif"/>
          <p:cNvPicPr>
            <a:picLocks noChangeAspect="1" noChangeArrowheads="1"/>
          </p:cNvPicPr>
          <p:nvPr/>
        </p:nvPicPr>
        <p:blipFill>
          <a:blip r:embed="rId4" cstate="print"/>
          <a:srcRect/>
          <a:stretch>
            <a:fillRect/>
          </a:stretch>
        </p:blipFill>
        <p:spPr bwMode="auto">
          <a:xfrm>
            <a:off x="6248400" y="3505200"/>
            <a:ext cx="2428875" cy="242887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Assumptions, Constraints, and Limitations</a:t>
            </a:r>
          </a:p>
        </p:txBody>
      </p:sp>
      <p:sp>
        <p:nvSpPr>
          <p:cNvPr id="3" name="Content Placeholder 2"/>
          <p:cNvSpPr>
            <a:spLocks noGrp="1"/>
          </p:cNvSpPr>
          <p:nvPr>
            <p:ph idx="1"/>
          </p:nvPr>
        </p:nvSpPr>
        <p:spPr/>
        <p:txBody>
          <a:bodyPr rtlCol="0">
            <a:normAutofit fontScale="77500" lnSpcReduction="20000"/>
          </a:bodyPr>
          <a:lstStyle/>
          <a:p>
            <a:pPr marL="274320" indent="-274320" eaLnBrk="1" fontAlgn="auto" hangingPunct="1">
              <a:spcAft>
                <a:spcPts val="0"/>
              </a:spcAft>
              <a:buClr>
                <a:schemeClr val="accent3"/>
              </a:buClr>
              <a:buFont typeface="Wingdings 2"/>
              <a:buChar char=""/>
              <a:defRPr/>
            </a:pPr>
            <a:r>
              <a:rPr lang="en-US" dirty="0" smtClean="0"/>
              <a:t>Assumptions</a:t>
            </a:r>
          </a:p>
          <a:p>
            <a:pPr marL="640080" lvl="1" indent="-246888" eaLnBrk="1" fontAlgn="auto" hangingPunct="1">
              <a:spcAft>
                <a:spcPts val="0"/>
              </a:spcAft>
              <a:buFont typeface="Wingdings 2"/>
              <a:buChar char=""/>
              <a:defRPr/>
            </a:pPr>
            <a:r>
              <a:rPr lang="en-US" dirty="0" smtClean="0"/>
              <a:t>The system will function once implemented</a:t>
            </a:r>
          </a:p>
          <a:p>
            <a:pPr marL="640080" lvl="1" indent="-246888" eaLnBrk="1" fontAlgn="auto" hangingPunct="1">
              <a:spcAft>
                <a:spcPts val="0"/>
              </a:spcAft>
              <a:buFont typeface="Wingdings 2"/>
              <a:buChar char=""/>
              <a:defRPr/>
            </a:pPr>
            <a:r>
              <a:rPr lang="en-US" dirty="0" smtClean="0"/>
              <a:t>System will be self-sustaining</a:t>
            </a:r>
          </a:p>
          <a:p>
            <a:pPr marL="640080" lvl="1" indent="-246888" eaLnBrk="1" fontAlgn="auto" hangingPunct="1">
              <a:spcAft>
                <a:spcPts val="0"/>
              </a:spcAft>
              <a:buFont typeface="Wingdings 2"/>
              <a:buChar char=""/>
              <a:defRPr/>
            </a:pPr>
            <a:r>
              <a:rPr lang="en-US" dirty="0" smtClean="0"/>
              <a:t>People will use the JPOD System</a:t>
            </a:r>
          </a:p>
          <a:p>
            <a:pPr lvl="1"/>
            <a:r>
              <a:rPr lang="en-US" dirty="0" smtClean="0"/>
              <a:t>All Costs calculated in the Life Cycle Cost Model are accurate</a:t>
            </a:r>
          </a:p>
          <a:p>
            <a:pPr lvl="1"/>
            <a:r>
              <a:rPr lang="en-US" dirty="0" smtClean="0"/>
              <a:t>Our Queuing method accurately represents West Point.</a:t>
            </a:r>
          </a:p>
          <a:p>
            <a:pPr marL="274320" indent="-274320" eaLnBrk="1" fontAlgn="auto" hangingPunct="1">
              <a:spcAft>
                <a:spcPts val="0"/>
              </a:spcAft>
              <a:buClr>
                <a:schemeClr val="accent3"/>
              </a:buClr>
              <a:buFont typeface="Wingdings 2"/>
              <a:buChar char=""/>
              <a:defRPr/>
            </a:pPr>
            <a:r>
              <a:rPr lang="en-US" dirty="0" smtClean="0"/>
              <a:t>Constraints</a:t>
            </a:r>
          </a:p>
          <a:p>
            <a:pPr marL="640080" lvl="1" indent="-246888" eaLnBrk="1" fontAlgn="auto" hangingPunct="1">
              <a:spcAft>
                <a:spcPts val="0"/>
              </a:spcAft>
              <a:buFont typeface="Wingdings 2"/>
              <a:buChar char=""/>
              <a:defRPr/>
            </a:pPr>
            <a:r>
              <a:rPr lang="en-US" dirty="0" smtClean="0"/>
              <a:t>Space available for track</a:t>
            </a:r>
          </a:p>
          <a:p>
            <a:pPr marL="640080" lvl="1" indent="-246888" eaLnBrk="1" fontAlgn="auto" hangingPunct="1">
              <a:spcAft>
                <a:spcPts val="0"/>
              </a:spcAft>
              <a:buFont typeface="Wingdings 2"/>
              <a:buChar char=""/>
              <a:defRPr/>
            </a:pPr>
            <a:r>
              <a:rPr lang="en-US" dirty="0" smtClean="0"/>
              <a:t>Building codes</a:t>
            </a:r>
          </a:p>
          <a:p>
            <a:pPr marL="640080" lvl="1" indent="-246888" eaLnBrk="1" fontAlgn="auto" hangingPunct="1">
              <a:spcAft>
                <a:spcPts val="0"/>
              </a:spcAft>
              <a:buFont typeface="Wingdings 2"/>
              <a:buChar char=""/>
              <a:defRPr/>
            </a:pPr>
            <a:r>
              <a:rPr lang="en-US" dirty="0" smtClean="0"/>
              <a:t>Funding</a:t>
            </a:r>
          </a:p>
          <a:p>
            <a:pPr marL="274320" indent="-274320" eaLnBrk="1" fontAlgn="auto" hangingPunct="1">
              <a:spcAft>
                <a:spcPts val="0"/>
              </a:spcAft>
              <a:buClr>
                <a:schemeClr val="accent3"/>
              </a:buClr>
              <a:buFont typeface="Wingdings 2"/>
              <a:buChar char=""/>
              <a:defRPr/>
            </a:pPr>
            <a:r>
              <a:rPr lang="en-US" dirty="0" smtClean="0"/>
              <a:t>Limitations</a:t>
            </a:r>
          </a:p>
          <a:p>
            <a:pPr marL="640080" lvl="1" indent="-246888" eaLnBrk="1" fontAlgn="auto" hangingPunct="1">
              <a:spcAft>
                <a:spcPts val="0"/>
              </a:spcAft>
              <a:buFont typeface="Wingdings 2"/>
              <a:buChar char=""/>
              <a:defRPr/>
            </a:pPr>
            <a:r>
              <a:rPr lang="en-US" dirty="0" smtClean="0"/>
              <a:t>Confined to railing</a:t>
            </a:r>
          </a:p>
          <a:p>
            <a:pPr marL="640080" lvl="1" indent="-246888" eaLnBrk="1" fontAlgn="auto" hangingPunct="1">
              <a:spcAft>
                <a:spcPts val="0"/>
              </a:spcAft>
              <a:buFont typeface="Wingdings 2"/>
              <a:buChar char=""/>
              <a:defRPr/>
            </a:pPr>
            <a:r>
              <a:rPr lang="en-US" dirty="0" smtClean="0"/>
              <a:t>Limited space per pod</a:t>
            </a:r>
          </a:p>
          <a:p>
            <a:pPr marL="640080" lvl="1" indent="-246888" eaLnBrk="1" fontAlgn="auto" hangingPunct="1">
              <a:spcAft>
                <a:spcPts val="0"/>
              </a:spcAft>
              <a:buFont typeface="Wingdings 2"/>
              <a:buChar char=""/>
              <a:defRPr/>
            </a:pPr>
            <a:r>
              <a:rPr lang="en-US" dirty="0" smtClean="0"/>
              <a:t>Maximum speed limit</a:t>
            </a:r>
          </a:p>
          <a:p>
            <a:pPr marL="640080" lvl="1" indent="-246888" eaLnBrk="1" fontAlgn="auto" hangingPunct="1">
              <a:spcAft>
                <a:spcPts val="0"/>
              </a:spcAft>
              <a:buFont typeface="Wingdings 2"/>
              <a:buChar char=""/>
              <a:defRPr/>
            </a:pPr>
            <a:r>
              <a:rPr lang="en-US" dirty="0" smtClean="0"/>
              <a:t>Technology</a:t>
            </a:r>
          </a:p>
          <a:p>
            <a:pPr marL="274320" indent="-274320" eaLnBrk="1" fontAlgn="auto" hangingPunct="1">
              <a:spcAft>
                <a:spcPts val="0"/>
              </a:spcAft>
              <a:buClr>
                <a:schemeClr val="accent3"/>
              </a:buClr>
              <a:buFont typeface="Wingdings 2"/>
              <a:buChar char=""/>
              <a:defRPr/>
            </a:pPr>
            <a:endParaRPr lang="en-US" dirty="0" smtClean="0"/>
          </a:p>
        </p:txBody>
      </p:sp>
      <p:pic>
        <p:nvPicPr>
          <p:cNvPr id="28676" name="Picture 2" descr="http://business901.com/wp-content/uploads/2009/08/iStock_000008482342XSmall.jpg"/>
          <p:cNvPicPr>
            <a:picLocks noChangeAspect="1" noChangeArrowheads="1"/>
          </p:cNvPicPr>
          <p:nvPr/>
        </p:nvPicPr>
        <p:blipFill>
          <a:blip r:embed="rId3" cstate="print"/>
          <a:srcRect/>
          <a:stretch>
            <a:fillRect/>
          </a:stretch>
        </p:blipFill>
        <p:spPr bwMode="auto">
          <a:xfrm>
            <a:off x="4572000" y="3276600"/>
            <a:ext cx="3810000" cy="2857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
          <p:cNvGrpSpPr>
            <a:grpSpLocks/>
          </p:cNvGrpSpPr>
          <p:nvPr/>
        </p:nvGrpSpPr>
        <p:grpSpPr bwMode="auto">
          <a:xfrm>
            <a:off x="685800" y="2133600"/>
            <a:ext cx="7010400" cy="3581400"/>
            <a:chOff x="609600" y="914400"/>
            <a:chExt cx="7010400" cy="3581400"/>
          </a:xfrm>
        </p:grpSpPr>
        <p:sp>
          <p:nvSpPr>
            <p:cNvPr id="4" name="Rectangle 3"/>
            <p:cNvSpPr/>
            <p:nvPr/>
          </p:nvSpPr>
          <p:spPr>
            <a:xfrm>
              <a:off x="609600" y="990600"/>
              <a:ext cx="2133600" cy="762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Met system</a:t>
              </a:r>
            </a:p>
          </p:txBody>
        </p:sp>
        <p:cxnSp>
          <p:nvCxnSpPr>
            <p:cNvPr id="6" name="Straight Arrow Connector 5"/>
            <p:cNvCxnSpPr>
              <a:stCxn id="4" idx="3"/>
            </p:cNvCxnSpPr>
            <p:nvPr/>
          </p:nvCxnSpPr>
          <p:spPr>
            <a:xfrm>
              <a:off x="2743200" y="13716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4495800" y="914400"/>
              <a:ext cx="21336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Transportation System </a:t>
              </a:r>
            </a:p>
          </p:txBody>
        </p:sp>
        <p:sp>
          <p:nvSpPr>
            <p:cNvPr id="12" name="Rectangle 11"/>
            <p:cNvSpPr/>
            <p:nvPr/>
          </p:nvSpPr>
          <p:spPr>
            <a:xfrm>
              <a:off x="609600" y="2362200"/>
              <a:ext cx="2133600" cy="762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System</a:t>
              </a:r>
            </a:p>
          </p:txBody>
        </p:sp>
        <p:cxnSp>
          <p:nvCxnSpPr>
            <p:cNvPr id="13" name="Straight Arrow Connector 12"/>
            <p:cNvCxnSpPr/>
            <p:nvPr/>
          </p:nvCxnSpPr>
          <p:spPr>
            <a:xfrm>
              <a:off x="2743200" y="40386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3733800" y="2209800"/>
              <a:ext cx="12192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JPOD</a:t>
              </a:r>
            </a:p>
          </p:txBody>
        </p:sp>
        <p:sp>
          <p:nvSpPr>
            <p:cNvPr id="15" name="Rectangle 14"/>
            <p:cNvSpPr/>
            <p:nvPr/>
          </p:nvSpPr>
          <p:spPr>
            <a:xfrm>
              <a:off x="5029200" y="2209800"/>
              <a:ext cx="12192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Car</a:t>
              </a:r>
            </a:p>
          </p:txBody>
        </p:sp>
        <p:sp>
          <p:nvSpPr>
            <p:cNvPr id="16" name="Rectangle 15"/>
            <p:cNvSpPr/>
            <p:nvPr/>
          </p:nvSpPr>
          <p:spPr>
            <a:xfrm>
              <a:off x="6400800" y="2209800"/>
              <a:ext cx="12192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dirty="0">
                  <a:solidFill>
                    <a:schemeClr val="tx1"/>
                  </a:solidFill>
                </a:rPr>
                <a:t>Train</a:t>
              </a:r>
            </a:p>
          </p:txBody>
        </p:sp>
        <p:sp>
          <p:nvSpPr>
            <p:cNvPr id="17" name="Rectangle 16"/>
            <p:cNvSpPr/>
            <p:nvPr/>
          </p:nvSpPr>
          <p:spPr>
            <a:xfrm>
              <a:off x="609600" y="3657600"/>
              <a:ext cx="2133600" cy="762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Subsystem</a:t>
              </a:r>
            </a:p>
          </p:txBody>
        </p:sp>
        <p:cxnSp>
          <p:nvCxnSpPr>
            <p:cNvPr id="18" name="Straight Arrow Connector 17"/>
            <p:cNvCxnSpPr/>
            <p:nvPr/>
          </p:nvCxnSpPr>
          <p:spPr>
            <a:xfrm>
              <a:off x="2743200" y="27432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3733800" y="3581400"/>
              <a:ext cx="12192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dirty="0" smtClean="0">
                  <a:solidFill>
                    <a:schemeClr val="tx1"/>
                  </a:solidFill>
                </a:rPr>
                <a:t>Solar Panels</a:t>
              </a:r>
              <a:endParaRPr lang="en-US" sz="1600" dirty="0">
                <a:solidFill>
                  <a:schemeClr val="tx1"/>
                </a:solidFill>
              </a:endParaRPr>
            </a:p>
          </p:txBody>
        </p:sp>
        <p:sp>
          <p:nvSpPr>
            <p:cNvPr id="20" name="Rectangle 19"/>
            <p:cNvSpPr/>
            <p:nvPr/>
          </p:nvSpPr>
          <p:spPr>
            <a:xfrm>
              <a:off x="5029200" y="3581400"/>
              <a:ext cx="12192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dirty="0" smtClean="0">
                  <a:solidFill>
                    <a:schemeClr val="tx1"/>
                  </a:solidFill>
                </a:rPr>
                <a:t>JPOD CAR</a:t>
              </a:r>
              <a:endParaRPr lang="en-US" sz="1200" dirty="0">
                <a:solidFill>
                  <a:schemeClr val="tx1"/>
                </a:solidFill>
              </a:endParaRPr>
            </a:p>
          </p:txBody>
        </p:sp>
        <p:sp>
          <p:nvSpPr>
            <p:cNvPr id="22" name="Rectangle 21"/>
            <p:cNvSpPr/>
            <p:nvPr/>
          </p:nvSpPr>
          <p:spPr>
            <a:xfrm>
              <a:off x="6400800" y="3581400"/>
              <a:ext cx="12192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smtClean="0">
                  <a:solidFill>
                    <a:schemeClr val="tx1"/>
                  </a:solidFill>
                </a:rPr>
                <a:t>Rails</a:t>
              </a:r>
              <a:endParaRPr lang="en-US" dirty="0">
                <a:solidFill>
                  <a:schemeClr val="tx1"/>
                </a:solidFill>
              </a:endParaRPr>
            </a:p>
          </p:txBody>
        </p:sp>
      </p:grpSp>
      <p:sp>
        <p:nvSpPr>
          <p:cNvPr id="9220" name="Title 23"/>
          <p:cNvSpPr>
            <a:spLocks noGrp="1"/>
          </p:cNvSpPr>
          <p:nvPr>
            <p:ph type="title"/>
          </p:nvPr>
        </p:nvSpPr>
        <p:spPr>
          <a:xfrm>
            <a:off x="914400" y="228600"/>
            <a:ext cx="7772400" cy="1143000"/>
          </a:xfrm>
        </p:spPr>
        <p:txBody>
          <a:bodyPr>
            <a:normAutofit fontScale="90000"/>
          </a:bodyPr>
          <a:lstStyle/>
          <a:p>
            <a:pPr>
              <a:defRPr/>
            </a:pPr>
            <a:r>
              <a:rPr lang="en-US" dirty="0" smtClean="0"/>
              <a:t>System Environment- Spatial  Arrangement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0" y="0"/>
            <a:ext cx="8229600" cy="1143000"/>
          </a:xfrm>
        </p:spPr>
        <p:txBody>
          <a:bodyPr>
            <a:normAutofit fontScale="90000"/>
          </a:bodyPr>
          <a:lstStyle/>
          <a:p>
            <a:pPr eaLnBrk="1" hangingPunct="1"/>
            <a:r>
              <a:rPr lang="en-US" dirty="0" smtClean="0"/>
              <a:t>System Environment-System Boundary</a:t>
            </a:r>
          </a:p>
        </p:txBody>
      </p:sp>
      <p:sp>
        <p:nvSpPr>
          <p:cNvPr id="4" name="Rectangle 3"/>
          <p:cNvSpPr/>
          <p:nvPr/>
        </p:nvSpPr>
        <p:spPr>
          <a:xfrm>
            <a:off x="1219200" y="1219200"/>
            <a:ext cx="7010400" cy="4114800"/>
          </a:xfrm>
          <a:prstGeom prst="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5" name="Straight Connector 4"/>
          <p:cNvCxnSpPr/>
          <p:nvPr/>
        </p:nvCxnSpPr>
        <p:spPr>
          <a:xfrm rot="5400000">
            <a:off x="6781800" y="3886200"/>
            <a:ext cx="1676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828800" y="4724400"/>
            <a:ext cx="57912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flipH="1" flipV="1">
            <a:off x="954088" y="3848100"/>
            <a:ext cx="1751012"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a:off x="7277100" y="4457700"/>
            <a:ext cx="2819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33400" y="5867400"/>
            <a:ext cx="8153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flipH="1" flipV="1">
            <a:off x="-912812" y="4419600"/>
            <a:ext cx="2894012"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274" name="TextBox 37"/>
          <p:cNvSpPr txBox="1">
            <a:spLocks noChangeArrowheads="1"/>
          </p:cNvSpPr>
          <p:nvPr/>
        </p:nvSpPr>
        <p:spPr bwMode="auto">
          <a:xfrm>
            <a:off x="1828800" y="4724400"/>
            <a:ext cx="5562600" cy="369888"/>
          </a:xfrm>
          <a:prstGeom prst="rect">
            <a:avLst/>
          </a:prstGeom>
          <a:noFill/>
          <a:ln w="9525">
            <a:noFill/>
            <a:miter lim="800000"/>
            <a:headEnd/>
            <a:tailEnd/>
          </a:ln>
        </p:spPr>
        <p:txBody>
          <a:bodyPr>
            <a:spAutoFit/>
          </a:bodyPr>
          <a:lstStyle/>
          <a:p>
            <a:r>
              <a:rPr lang="en-US" dirty="0">
                <a:latin typeface="Goudy Old Style" pitchFamily="18" charset="0"/>
              </a:rPr>
              <a:t>System Computers, Fuel Consumed, Transportation Times  </a:t>
            </a:r>
          </a:p>
        </p:txBody>
      </p:sp>
      <p:sp>
        <p:nvSpPr>
          <p:cNvPr id="11275" name="TextBox 38"/>
          <p:cNvSpPr txBox="1">
            <a:spLocks noChangeArrowheads="1"/>
          </p:cNvSpPr>
          <p:nvPr/>
        </p:nvSpPr>
        <p:spPr bwMode="auto">
          <a:xfrm>
            <a:off x="1752600" y="5410200"/>
            <a:ext cx="5791200" cy="369888"/>
          </a:xfrm>
          <a:prstGeom prst="rect">
            <a:avLst/>
          </a:prstGeom>
          <a:noFill/>
          <a:ln w="9525">
            <a:noFill/>
            <a:miter lim="800000"/>
            <a:headEnd/>
            <a:tailEnd/>
          </a:ln>
        </p:spPr>
        <p:txBody>
          <a:bodyPr>
            <a:spAutoFit/>
          </a:bodyPr>
          <a:lstStyle/>
          <a:p>
            <a:r>
              <a:rPr lang="en-US" b="1" dirty="0">
                <a:latin typeface="Goudy Old Style" pitchFamily="18" charset="0"/>
              </a:rPr>
              <a:t>External Feedback</a:t>
            </a:r>
            <a:r>
              <a:rPr lang="en-US" dirty="0">
                <a:latin typeface="Goudy Old Style" pitchFamily="18" charset="0"/>
              </a:rPr>
              <a:t>: Cadets, Faculty, Residents</a:t>
            </a:r>
          </a:p>
        </p:txBody>
      </p:sp>
      <p:sp>
        <p:nvSpPr>
          <p:cNvPr id="14" name="Right Arrow 13"/>
          <p:cNvSpPr/>
          <p:nvPr/>
        </p:nvSpPr>
        <p:spPr>
          <a:xfrm>
            <a:off x="0" y="2667000"/>
            <a:ext cx="2514600" cy="381000"/>
          </a:xfrm>
          <a:prstGeom prst="rightArrow">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Right Arrow 14"/>
          <p:cNvSpPr/>
          <p:nvPr/>
        </p:nvSpPr>
        <p:spPr>
          <a:xfrm>
            <a:off x="6629400" y="2743200"/>
            <a:ext cx="2514600" cy="381000"/>
          </a:xfrm>
          <a:prstGeom prst="rightArrow">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1278" name="Picture 2"/>
          <p:cNvPicPr>
            <a:picLocks noChangeAspect="1" noChangeArrowheads="1"/>
          </p:cNvPicPr>
          <p:nvPr/>
        </p:nvPicPr>
        <p:blipFill>
          <a:blip r:embed="rId3" cstate="print"/>
          <a:srcRect/>
          <a:stretch>
            <a:fillRect/>
          </a:stretch>
        </p:blipFill>
        <p:spPr bwMode="auto">
          <a:xfrm>
            <a:off x="2514600" y="1295400"/>
            <a:ext cx="4114800" cy="3086100"/>
          </a:xfrm>
          <a:prstGeom prst="rect">
            <a:avLst/>
          </a:prstGeom>
          <a:noFill/>
          <a:ln w="9525">
            <a:noFill/>
            <a:miter lim="800000"/>
            <a:headEnd/>
            <a:tailEnd/>
          </a:ln>
        </p:spPr>
      </p:pic>
      <p:sp>
        <p:nvSpPr>
          <p:cNvPr id="11279" name="TextBox 40"/>
          <p:cNvSpPr txBox="1">
            <a:spLocks noChangeArrowheads="1"/>
          </p:cNvSpPr>
          <p:nvPr/>
        </p:nvSpPr>
        <p:spPr bwMode="auto">
          <a:xfrm>
            <a:off x="0" y="1905000"/>
            <a:ext cx="2209800" cy="646113"/>
          </a:xfrm>
          <a:prstGeom prst="rect">
            <a:avLst/>
          </a:prstGeom>
          <a:noFill/>
          <a:ln w="9525">
            <a:noFill/>
            <a:miter lim="800000"/>
            <a:headEnd/>
            <a:tailEnd/>
          </a:ln>
        </p:spPr>
        <p:txBody>
          <a:bodyPr>
            <a:spAutoFit/>
          </a:bodyPr>
          <a:lstStyle/>
          <a:p>
            <a:r>
              <a:rPr lang="en-US" b="1" dirty="0">
                <a:latin typeface="Goudy Old Style" pitchFamily="18" charset="0"/>
              </a:rPr>
              <a:t>Input:</a:t>
            </a:r>
          </a:p>
          <a:p>
            <a:r>
              <a:rPr lang="en-US" dirty="0">
                <a:latin typeface="Goudy Old Style" pitchFamily="18" charset="0"/>
              </a:rPr>
              <a:t>Track, Pods, Stations</a:t>
            </a:r>
          </a:p>
        </p:txBody>
      </p:sp>
      <p:sp>
        <p:nvSpPr>
          <p:cNvPr id="11280" name="TextBox 40"/>
          <p:cNvSpPr txBox="1">
            <a:spLocks noChangeArrowheads="1"/>
          </p:cNvSpPr>
          <p:nvPr/>
        </p:nvSpPr>
        <p:spPr bwMode="auto">
          <a:xfrm>
            <a:off x="6705600" y="1828800"/>
            <a:ext cx="2438400" cy="923925"/>
          </a:xfrm>
          <a:prstGeom prst="rect">
            <a:avLst/>
          </a:prstGeom>
          <a:noFill/>
          <a:ln w="9525">
            <a:noFill/>
            <a:miter lim="800000"/>
            <a:headEnd/>
            <a:tailEnd/>
          </a:ln>
        </p:spPr>
        <p:txBody>
          <a:bodyPr>
            <a:spAutoFit/>
          </a:bodyPr>
          <a:lstStyle/>
          <a:p>
            <a:r>
              <a:rPr lang="en-US" b="1" dirty="0">
                <a:latin typeface="Goudy Old Style" pitchFamily="18" charset="0"/>
              </a:rPr>
              <a:t>Output:</a:t>
            </a:r>
          </a:p>
          <a:p>
            <a:r>
              <a:rPr lang="en-US" dirty="0">
                <a:latin typeface="Goudy Old Style" pitchFamily="18" charset="0"/>
              </a:rPr>
              <a:t>Transported Passengers, Cargo</a:t>
            </a:r>
          </a:p>
        </p:txBody>
      </p:sp>
      <p:sp>
        <p:nvSpPr>
          <p:cNvPr id="11281" name="TextBox 18"/>
          <p:cNvSpPr txBox="1">
            <a:spLocks noChangeArrowheads="1"/>
          </p:cNvSpPr>
          <p:nvPr/>
        </p:nvSpPr>
        <p:spPr bwMode="auto">
          <a:xfrm>
            <a:off x="3352800" y="4419600"/>
            <a:ext cx="2286000" cy="369888"/>
          </a:xfrm>
          <a:prstGeom prst="rect">
            <a:avLst/>
          </a:prstGeom>
          <a:noFill/>
          <a:ln w="9525">
            <a:noFill/>
            <a:miter lim="800000"/>
            <a:headEnd/>
            <a:tailEnd/>
          </a:ln>
        </p:spPr>
        <p:txBody>
          <a:bodyPr>
            <a:spAutoFit/>
          </a:bodyPr>
          <a:lstStyle/>
          <a:p>
            <a:r>
              <a:rPr lang="en-US" b="1" dirty="0">
                <a:latin typeface="Goudy Old Style" pitchFamily="18" charset="0"/>
              </a:rPr>
              <a:t>Internal Feedback</a:t>
            </a:r>
            <a:endParaRPr lang="en-US" dirty="0">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4"/>
          <p:cNvGraphicFramePr>
            <a:graphicFrameLocks noGrp="1"/>
          </p:cNvGraphicFramePr>
          <p:nvPr>
            <p:ph idx="1"/>
          </p:nvPr>
        </p:nvGraphicFramePr>
        <p:xfrm>
          <a:off x="381000" y="990597"/>
          <a:ext cx="8610600" cy="5113506"/>
        </p:xfrm>
        <a:graphic>
          <a:graphicData uri="http://schemas.openxmlformats.org/drawingml/2006/table">
            <a:tbl>
              <a:tblPr firstRow="1" bandRow="1">
                <a:tableStyleId>{073A0DAA-6AF3-43AB-8588-CEC1D06C72B9}</a:tableStyleId>
              </a:tblPr>
              <a:tblGrid>
                <a:gridCol w="2633210"/>
                <a:gridCol w="1685256"/>
                <a:gridCol w="4292134"/>
              </a:tblGrid>
              <a:tr h="457203">
                <a:tc>
                  <a:txBody>
                    <a:bodyPr/>
                    <a:lstStyle/>
                    <a:p>
                      <a:r>
                        <a:rPr lang="en-US" dirty="0" smtClean="0"/>
                        <a:t>Stakeholder</a:t>
                      </a:r>
                      <a:endParaRPr lang="en-US" dirty="0"/>
                    </a:p>
                  </a:txBody>
                  <a:tcPr/>
                </a:tc>
                <a:tc>
                  <a:txBody>
                    <a:bodyPr/>
                    <a:lstStyle/>
                    <a:p>
                      <a:r>
                        <a:rPr lang="en-US" dirty="0" smtClean="0"/>
                        <a:t>Category</a:t>
                      </a:r>
                      <a:endParaRPr lang="en-US" dirty="0"/>
                    </a:p>
                  </a:txBody>
                  <a:tcPr/>
                </a:tc>
                <a:tc>
                  <a:txBody>
                    <a:bodyPr/>
                    <a:lstStyle/>
                    <a:p>
                      <a:r>
                        <a:rPr lang="en-US" dirty="0" smtClean="0"/>
                        <a:t>What They Want</a:t>
                      </a:r>
                      <a:endParaRPr lang="en-US" dirty="0"/>
                    </a:p>
                  </a:txBody>
                  <a:tcPr/>
                </a:tc>
              </a:tr>
              <a:tr h="343571">
                <a:tc>
                  <a:txBody>
                    <a:bodyPr/>
                    <a:lstStyle/>
                    <a:p>
                      <a:r>
                        <a:rPr lang="en-US" sz="1400" dirty="0" smtClean="0"/>
                        <a:t>COL Lachance</a:t>
                      </a:r>
                      <a:endParaRPr lang="en-US" sz="1400" dirty="0"/>
                    </a:p>
                  </a:txBody>
                  <a:tcPr/>
                </a:tc>
                <a:tc>
                  <a:txBody>
                    <a:bodyPr/>
                    <a:lstStyle/>
                    <a:p>
                      <a:r>
                        <a:rPr lang="en-US" sz="1400" dirty="0" smtClean="0"/>
                        <a:t>Decision Maker</a:t>
                      </a:r>
                      <a:endParaRPr lang="en-US" sz="1400" dirty="0"/>
                    </a:p>
                  </a:txBody>
                  <a:tcPr/>
                </a:tc>
                <a:tc>
                  <a:txBody>
                    <a:bodyPr/>
                    <a:lstStyle/>
                    <a:p>
                      <a:r>
                        <a:rPr lang="en-US" sz="1400" dirty="0" smtClean="0"/>
                        <a:t>Effective Transportation</a:t>
                      </a:r>
                      <a:r>
                        <a:rPr lang="en-US" sz="1400" baseline="0" dirty="0" smtClean="0"/>
                        <a:t> System at West Point</a:t>
                      </a:r>
                      <a:endParaRPr lang="en-US" sz="1400" dirty="0"/>
                    </a:p>
                  </a:txBody>
                  <a:tcPr/>
                </a:tc>
              </a:tr>
              <a:tr h="343571">
                <a:tc>
                  <a:txBody>
                    <a:bodyPr/>
                    <a:lstStyle/>
                    <a:p>
                      <a:r>
                        <a:rPr lang="en-US" sz="1400" dirty="0" smtClean="0"/>
                        <a:t>Bill James</a:t>
                      </a:r>
                      <a:endParaRPr lang="en-US" sz="1400" dirty="0"/>
                    </a:p>
                  </a:txBody>
                  <a:tcPr/>
                </a:tc>
                <a:tc>
                  <a:txBody>
                    <a:bodyPr/>
                    <a:lstStyle/>
                    <a:p>
                      <a:r>
                        <a:rPr lang="en-US" sz="1400" dirty="0" smtClean="0"/>
                        <a:t>Supplier</a:t>
                      </a:r>
                      <a:endParaRPr lang="en-US" sz="1400" dirty="0"/>
                    </a:p>
                  </a:txBody>
                  <a:tcPr/>
                </a:tc>
                <a:tc>
                  <a:txBody>
                    <a:bodyPr/>
                    <a:lstStyle/>
                    <a:p>
                      <a:r>
                        <a:rPr lang="en-US" sz="1400" dirty="0" smtClean="0"/>
                        <a:t>Sell the JPOD System</a:t>
                      </a:r>
                      <a:endParaRPr lang="en-US" sz="1400" dirty="0"/>
                    </a:p>
                  </a:txBody>
                  <a:tcPr/>
                </a:tc>
              </a:tr>
              <a:tr h="343571">
                <a:tc>
                  <a:txBody>
                    <a:bodyPr/>
                    <a:lstStyle/>
                    <a:p>
                      <a:r>
                        <a:rPr lang="en-US" sz="1400" dirty="0" smtClean="0"/>
                        <a:t>Faculty</a:t>
                      </a:r>
                      <a:endParaRPr lang="en-US" sz="1400" dirty="0"/>
                    </a:p>
                  </a:txBody>
                  <a:tcPr/>
                </a:tc>
                <a:tc>
                  <a:txBody>
                    <a:bodyPr/>
                    <a:lstStyle/>
                    <a:p>
                      <a:r>
                        <a:rPr lang="en-US" sz="1400" dirty="0" smtClean="0"/>
                        <a:t>User</a:t>
                      </a:r>
                      <a:endParaRPr lang="en-US" sz="1400" dirty="0"/>
                    </a:p>
                  </a:txBody>
                  <a:tcPr/>
                </a:tc>
                <a:tc>
                  <a:txBody>
                    <a:bodyPr/>
                    <a:lstStyle/>
                    <a:p>
                      <a:r>
                        <a:rPr lang="en-US" sz="1400" dirty="0" smtClean="0"/>
                        <a:t>Effective</a:t>
                      </a:r>
                      <a:r>
                        <a:rPr lang="en-US" sz="1400" baseline="0" dirty="0" smtClean="0"/>
                        <a:t> way to navigate on post</a:t>
                      </a:r>
                      <a:endParaRPr lang="en-US" sz="1400" dirty="0"/>
                    </a:p>
                  </a:txBody>
                  <a:tcPr/>
                </a:tc>
              </a:tr>
              <a:tr h="343571">
                <a:tc>
                  <a:txBody>
                    <a:bodyPr/>
                    <a:lstStyle/>
                    <a:p>
                      <a:r>
                        <a:rPr lang="en-US" sz="1400" dirty="0" smtClean="0"/>
                        <a:t>Families</a:t>
                      </a:r>
                      <a:endParaRPr lang="en-US" sz="1400" dirty="0"/>
                    </a:p>
                  </a:txBody>
                  <a:tcPr/>
                </a:tc>
                <a:tc>
                  <a:txBody>
                    <a:bodyPr/>
                    <a:lstStyle/>
                    <a:p>
                      <a:r>
                        <a:rPr lang="en-US" sz="1400" dirty="0" smtClean="0"/>
                        <a:t>User</a:t>
                      </a:r>
                      <a:endParaRPr lang="en-US" sz="1400" dirty="0"/>
                    </a:p>
                  </a:txBody>
                  <a:tcPr/>
                </a:tc>
                <a:tc>
                  <a:txBody>
                    <a:bodyPr/>
                    <a:lstStyle/>
                    <a:p>
                      <a:r>
                        <a:rPr lang="en-US" sz="1400" dirty="0" smtClean="0"/>
                        <a:t>Effective</a:t>
                      </a:r>
                      <a:r>
                        <a:rPr lang="en-US" sz="1400" baseline="0" dirty="0" smtClean="0"/>
                        <a:t> way to navigate on post</a:t>
                      </a:r>
                      <a:endParaRPr lang="en-US" sz="1400" dirty="0"/>
                    </a:p>
                  </a:txBody>
                  <a:tcPr/>
                </a:tc>
              </a:tr>
              <a:tr h="361664">
                <a:tc>
                  <a:txBody>
                    <a:bodyPr/>
                    <a:lstStyle/>
                    <a:p>
                      <a:r>
                        <a:rPr lang="en-US" sz="1400" dirty="0" smtClean="0"/>
                        <a:t>Cadets</a:t>
                      </a:r>
                      <a:endParaRPr lang="en-US" sz="1400" dirty="0"/>
                    </a:p>
                  </a:txBody>
                  <a:tcPr/>
                </a:tc>
                <a:tc>
                  <a:txBody>
                    <a:bodyPr/>
                    <a:lstStyle/>
                    <a:p>
                      <a:r>
                        <a:rPr lang="en-US" sz="1400" dirty="0" smtClean="0"/>
                        <a:t>User</a:t>
                      </a:r>
                      <a:endParaRPr lang="en-US" sz="1400" dirty="0"/>
                    </a:p>
                  </a:txBody>
                  <a:tcPr/>
                </a:tc>
                <a:tc>
                  <a:txBody>
                    <a:bodyPr/>
                    <a:lstStyle/>
                    <a:p>
                      <a:r>
                        <a:rPr lang="en-US" sz="1400" dirty="0" smtClean="0"/>
                        <a:t>Effective</a:t>
                      </a:r>
                      <a:r>
                        <a:rPr lang="en-US" sz="1400" baseline="0" dirty="0" smtClean="0"/>
                        <a:t> way to navigate on post</a:t>
                      </a:r>
                      <a:endParaRPr lang="en-US" sz="1400" dirty="0"/>
                    </a:p>
                  </a:txBody>
                  <a:tcPr/>
                </a:tc>
              </a:tr>
              <a:tr h="584071">
                <a:tc>
                  <a:txBody>
                    <a:bodyPr/>
                    <a:lstStyle/>
                    <a:p>
                      <a:r>
                        <a:rPr lang="en-US" sz="1400" dirty="0" smtClean="0"/>
                        <a:t>Hudson River Preservation Society</a:t>
                      </a:r>
                      <a:endParaRPr lang="en-US" sz="1400" dirty="0"/>
                    </a:p>
                  </a:txBody>
                  <a:tcPr/>
                </a:tc>
                <a:tc>
                  <a:txBody>
                    <a:bodyPr/>
                    <a:lstStyle/>
                    <a:p>
                      <a:r>
                        <a:rPr lang="en-US" sz="1400" dirty="0" smtClean="0"/>
                        <a:t>Consumer</a:t>
                      </a:r>
                      <a:endParaRPr lang="en-US" sz="1400" dirty="0"/>
                    </a:p>
                  </a:txBody>
                  <a:tcPr/>
                </a:tc>
                <a:tc>
                  <a:txBody>
                    <a:bodyPr/>
                    <a:lstStyle/>
                    <a:p>
                      <a:r>
                        <a:rPr lang="en-US" sz="1400" dirty="0" smtClean="0"/>
                        <a:t>Keep</a:t>
                      </a:r>
                      <a:r>
                        <a:rPr lang="en-US" sz="1400" baseline="0" dirty="0" smtClean="0"/>
                        <a:t> the natural feel of the Hudson</a:t>
                      </a:r>
                      <a:endParaRPr lang="en-US" sz="1400" dirty="0"/>
                    </a:p>
                  </a:txBody>
                  <a:tcPr/>
                </a:tc>
              </a:tr>
              <a:tr h="584071">
                <a:tc>
                  <a:txBody>
                    <a:bodyPr/>
                    <a:lstStyle/>
                    <a:p>
                      <a:r>
                        <a:rPr lang="en-US" sz="1400" dirty="0" smtClean="0"/>
                        <a:t>Garrison</a:t>
                      </a:r>
                      <a:endParaRPr lang="en-US" sz="1400" dirty="0"/>
                    </a:p>
                  </a:txBody>
                  <a:tcPr/>
                </a:tc>
                <a:tc>
                  <a:txBody>
                    <a:bodyPr/>
                    <a:lstStyle/>
                    <a:p>
                      <a:r>
                        <a:rPr lang="en-US" sz="1400" dirty="0" smtClean="0"/>
                        <a:t>Consumer</a:t>
                      </a:r>
                      <a:endParaRPr lang="en-US" sz="1400" dirty="0"/>
                    </a:p>
                  </a:txBody>
                  <a:tcPr/>
                </a:tc>
                <a:tc>
                  <a:txBody>
                    <a:bodyPr/>
                    <a:lstStyle/>
                    <a:p>
                      <a:r>
                        <a:rPr lang="en-US" sz="1400" dirty="0" smtClean="0"/>
                        <a:t>Preserve the Value of their Home</a:t>
                      </a:r>
                      <a:endParaRPr lang="en-US" sz="1400" dirty="0"/>
                    </a:p>
                  </a:txBody>
                  <a:tcPr/>
                </a:tc>
              </a:tr>
              <a:tr h="584071">
                <a:tc>
                  <a:txBody>
                    <a:bodyPr/>
                    <a:lstStyle/>
                    <a:p>
                      <a:r>
                        <a:rPr lang="en-US" sz="1400" dirty="0" smtClean="0"/>
                        <a:t>Highland Falls Resident</a:t>
                      </a:r>
                      <a:endParaRPr lang="en-US" sz="1400" dirty="0"/>
                    </a:p>
                  </a:txBody>
                  <a:tcPr/>
                </a:tc>
                <a:tc>
                  <a:txBody>
                    <a:bodyPr/>
                    <a:lstStyle/>
                    <a:p>
                      <a:r>
                        <a:rPr lang="en-US" sz="1400" dirty="0" smtClean="0"/>
                        <a:t>Consumer</a:t>
                      </a:r>
                      <a:endParaRPr lang="en-US" sz="1400" dirty="0"/>
                    </a:p>
                  </a:txBody>
                  <a:tcPr/>
                </a:tc>
                <a:tc>
                  <a:txBody>
                    <a:bodyPr/>
                    <a:lstStyle/>
                    <a:p>
                      <a:r>
                        <a:rPr lang="en-US" sz="1400" dirty="0" smtClean="0"/>
                        <a:t>Minimize Impact to their town</a:t>
                      </a:r>
                      <a:endParaRPr lang="en-US" sz="1400" dirty="0"/>
                    </a:p>
                  </a:txBody>
                  <a:tcPr/>
                </a:tc>
              </a:tr>
              <a:tr h="584071">
                <a:tc>
                  <a:txBody>
                    <a:bodyPr/>
                    <a:lstStyle/>
                    <a:p>
                      <a:r>
                        <a:rPr lang="en-US" sz="1400" dirty="0" smtClean="0"/>
                        <a:t>Visitor Center and Tourist</a:t>
                      </a:r>
                      <a:endParaRPr lang="en-US" sz="1400" dirty="0"/>
                    </a:p>
                  </a:txBody>
                  <a:tcPr/>
                </a:tc>
                <a:tc>
                  <a:txBody>
                    <a:bodyPr/>
                    <a:lstStyle/>
                    <a:p>
                      <a:r>
                        <a:rPr lang="en-US" sz="1400" dirty="0" smtClean="0"/>
                        <a:t>User</a:t>
                      </a:r>
                      <a:endParaRPr lang="en-US" sz="1400" dirty="0"/>
                    </a:p>
                  </a:txBody>
                  <a:tcPr/>
                </a:tc>
                <a:tc>
                  <a:txBody>
                    <a:bodyPr/>
                    <a:lstStyle/>
                    <a:p>
                      <a:r>
                        <a:rPr lang="en-US" sz="1400" dirty="0" smtClean="0"/>
                        <a:t>Transport Visitors</a:t>
                      </a:r>
                      <a:endParaRPr lang="en-US" sz="1400" dirty="0"/>
                    </a:p>
                  </a:txBody>
                  <a:tcPr/>
                </a:tc>
              </a:tr>
              <a:tr h="584071">
                <a:tc>
                  <a:txBody>
                    <a:bodyPr/>
                    <a:lstStyle/>
                    <a:p>
                      <a:r>
                        <a:rPr lang="en-US" sz="1400" dirty="0" smtClean="0"/>
                        <a:t>Balfour Beatty</a:t>
                      </a:r>
                      <a:endParaRPr lang="en-US" sz="1400" dirty="0"/>
                    </a:p>
                  </a:txBody>
                  <a:tcPr/>
                </a:tc>
                <a:tc>
                  <a:txBody>
                    <a:bodyPr/>
                    <a:lstStyle/>
                    <a:p>
                      <a:r>
                        <a:rPr lang="en-US" sz="1400" dirty="0" smtClean="0"/>
                        <a:t>User</a:t>
                      </a:r>
                      <a:endParaRPr lang="en-US" sz="1400" dirty="0"/>
                    </a:p>
                  </a:txBody>
                  <a:tcPr/>
                </a:tc>
                <a:tc>
                  <a:txBody>
                    <a:bodyPr/>
                    <a:lstStyle/>
                    <a:p>
                      <a:r>
                        <a:rPr lang="en-US" sz="1400" dirty="0" smtClean="0"/>
                        <a:t>Provide Convenience to homeowners</a:t>
                      </a:r>
                      <a:endParaRPr lang="en-US" sz="1400" dirty="0"/>
                    </a:p>
                  </a:txBody>
                  <a:tcPr/>
                </a:tc>
              </a:tr>
            </a:tbl>
          </a:graphicData>
        </a:graphic>
      </p:graphicFrame>
      <p:sp>
        <p:nvSpPr>
          <p:cNvPr id="3" name="TextBox 2"/>
          <p:cNvSpPr txBox="1"/>
          <p:nvPr/>
        </p:nvSpPr>
        <p:spPr>
          <a:xfrm>
            <a:off x="533400" y="228600"/>
            <a:ext cx="8382000" cy="584775"/>
          </a:xfrm>
          <a:prstGeom prst="rect">
            <a:avLst/>
          </a:prstGeom>
          <a:noFill/>
        </p:spPr>
        <p:txBody>
          <a:bodyPr wrap="square" rtlCol="0">
            <a:spAutoFit/>
          </a:bodyPr>
          <a:lstStyle/>
          <a:p>
            <a:r>
              <a:rPr lang="en-US" sz="3200" b="1" dirty="0" smtClean="0"/>
              <a:t>The Stakeholders- What is Wanted in the JPOD?</a:t>
            </a:r>
            <a:endParaRPr lang="en-US" sz="32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7772400" cy="1143000"/>
          </a:xfrm>
        </p:spPr>
        <p:txBody>
          <a:bodyPr/>
          <a:lstStyle/>
          <a:p>
            <a:r>
              <a:rPr lang="en-US" dirty="0" smtClean="0"/>
              <a:t>Stakeholder Analysis</a:t>
            </a:r>
            <a:endParaRPr lang="en-US" dirty="0"/>
          </a:p>
        </p:txBody>
      </p:sp>
      <p:sp>
        <p:nvSpPr>
          <p:cNvPr id="3" name="Content Placeholder 2"/>
          <p:cNvSpPr>
            <a:spLocks noGrp="1"/>
          </p:cNvSpPr>
          <p:nvPr>
            <p:ph sz="quarter" idx="1"/>
          </p:nvPr>
        </p:nvSpPr>
        <p:spPr>
          <a:xfrm>
            <a:off x="457200" y="1219200"/>
            <a:ext cx="7772400" cy="4572000"/>
          </a:xfrm>
        </p:spPr>
        <p:txBody>
          <a:bodyPr>
            <a:normAutofit/>
          </a:bodyPr>
          <a:lstStyle/>
          <a:p>
            <a:r>
              <a:rPr lang="en-US" sz="2400" dirty="0" smtClean="0"/>
              <a:t>Methods: Survey and Interview</a:t>
            </a:r>
          </a:p>
        </p:txBody>
      </p:sp>
      <p:graphicFrame>
        <p:nvGraphicFramePr>
          <p:cNvPr id="4" name="Table 3"/>
          <p:cNvGraphicFramePr>
            <a:graphicFrameLocks noGrp="1"/>
          </p:cNvGraphicFramePr>
          <p:nvPr/>
        </p:nvGraphicFramePr>
        <p:xfrm>
          <a:off x="457200" y="1752600"/>
          <a:ext cx="7848600" cy="4500521"/>
        </p:xfrm>
        <a:graphic>
          <a:graphicData uri="http://schemas.openxmlformats.org/drawingml/2006/table">
            <a:tbl>
              <a:tblPr firstRow="1" bandRow="1">
                <a:tableStyleId>{073A0DAA-6AF3-43AB-8588-CEC1D06C72B9}</a:tableStyleId>
              </a:tblPr>
              <a:tblGrid>
                <a:gridCol w="2616200"/>
                <a:gridCol w="2616200"/>
                <a:gridCol w="2616200"/>
              </a:tblGrid>
              <a:tr h="312892">
                <a:tc gridSpan="3">
                  <a:txBody>
                    <a:bodyPr/>
                    <a:lstStyle/>
                    <a:p>
                      <a:r>
                        <a:rPr lang="en-US" sz="1400" dirty="0" smtClean="0"/>
                        <a:t>Sample</a:t>
                      </a:r>
                    </a:p>
                  </a:txBody>
                  <a:tcPr/>
                </a:tc>
                <a:tc hMerge="1">
                  <a:txBody>
                    <a:bodyPr/>
                    <a:lstStyle/>
                    <a:p>
                      <a:endParaRPr lang="en-US"/>
                    </a:p>
                  </a:txBody>
                  <a:tcPr/>
                </a:tc>
                <a:tc hMerge="1">
                  <a:txBody>
                    <a:bodyPr/>
                    <a:lstStyle/>
                    <a:p>
                      <a:endParaRPr lang="en-US" dirty="0"/>
                    </a:p>
                  </a:txBody>
                  <a:tcPr/>
                </a:tc>
              </a:tr>
              <a:tr h="312892">
                <a:tc>
                  <a:txBody>
                    <a:bodyPr/>
                    <a:lstStyle/>
                    <a:p>
                      <a:r>
                        <a:rPr lang="en-US" sz="1400" dirty="0" smtClean="0"/>
                        <a:t>Findings</a:t>
                      </a:r>
                      <a:endParaRPr lang="en-US" sz="1400" dirty="0"/>
                    </a:p>
                  </a:txBody>
                  <a:tcPr/>
                </a:tc>
                <a:tc>
                  <a:txBody>
                    <a:bodyPr/>
                    <a:lstStyle/>
                    <a:p>
                      <a:r>
                        <a:rPr lang="en-US" sz="1400" dirty="0" smtClean="0"/>
                        <a:t>Conclusion</a:t>
                      </a:r>
                      <a:endParaRPr lang="en-US" sz="1400" dirty="0"/>
                    </a:p>
                  </a:txBody>
                  <a:tcPr/>
                </a:tc>
                <a:tc>
                  <a:txBody>
                    <a:bodyPr/>
                    <a:lstStyle/>
                    <a:p>
                      <a:r>
                        <a:rPr lang="en-US" sz="1400" dirty="0" smtClean="0"/>
                        <a:t>Recommendations</a:t>
                      </a:r>
                      <a:endParaRPr lang="en-US" sz="1400" dirty="0"/>
                    </a:p>
                  </a:txBody>
                  <a:tcPr/>
                </a:tc>
              </a:tr>
              <a:tr h="1486237">
                <a:tc>
                  <a:txBody>
                    <a:bodyPr/>
                    <a:lstStyle/>
                    <a:p>
                      <a:r>
                        <a:rPr lang="en-US" sz="1400" dirty="0" smtClean="0"/>
                        <a:t>Cares</a:t>
                      </a:r>
                      <a:r>
                        <a:rPr lang="en-US" sz="1400" baseline="0" dirty="0" smtClean="0"/>
                        <a:t> about the environmental preservation of West Point</a:t>
                      </a:r>
                      <a:endParaRPr lang="en-US"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Create a system</a:t>
                      </a:r>
                      <a:r>
                        <a:rPr lang="en-US" sz="1400" baseline="0" dirty="0" smtClean="0"/>
                        <a:t> that does not harm the environment history of West</a:t>
                      </a:r>
                      <a:endParaRPr lang="en-US" sz="1400" dirty="0" smtClean="0"/>
                    </a:p>
                    <a:p>
                      <a:endParaRPr lang="en-US" sz="1400" dirty="0"/>
                    </a:p>
                  </a:txBody>
                  <a:tcPr/>
                </a:tc>
                <a:tc>
                  <a:txBody>
                    <a:bodyPr/>
                    <a:lstStyle/>
                    <a:p>
                      <a:r>
                        <a:rPr lang="en-US" sz="1400" dirty="0" smtClean="0"/>
                        <a:t>In order to preserve</a:t>
                      </a:r>
                      <a:r>
                        <a:rPr lang="en-US" sz="1400" baseline="0" dirty="0" smtClean="0"/>
                        <a:t> the Environmental of the Hudson the JPOD system should be built away from the Hudson and key areas such as flirtation walk  </a:t>
                      </a:r>
                      <a:endParaRPr lang="en-US" sz="1400" dirty="0"/>
                    </a:p>
                  </a:txBody>
                  <a:tcPr/>
                </a:tc>
              </a:tr>
              <a:tr h="101690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400" dirty="0" smtClean="0"/>
                        <a:t>The JPOD System must not interfere with the architecture of the area</a:t>
                      </a:r>
                      <a:endParaRPr lang="en-US" sz="1400" dirty="0" smtClean="0">
                        <a:latin typeface="Arial" charset="0"/>
                        <a:cs typeface="Arial" charset="0"/>
                      </a:endParaRPr>
                    </a:p>
                  </a:txBody>
                  <a:tcPr/>
                </a:tc>
                <a:tc>
                  <a:txBody>
                    <a:bodyPr/>
                    <a:lstStyle/>
                    <a:p>
                      <a:r>
                        <a:rPr lang="en-US" sz="1400" dirty="0" smtClean="0"/>
                        <a:t>There should be numerous stops for the JPOD </a:t>
                      </a:r>
                      <a:endParaRPr lang="en-US" sz="1400" dirty="0"/>
                    </a:p>
                  </a:txBody>
                  <a:tcPr/>
                </a:tc>
                <a:tc>
                  <a:txBody>
                    <a:bodyPr/>
                    <a:lstStyle/>
                    <a:p>
                      <a:r>
                        <a:rPr lang="en-US" sz="1400" dirty="0" smtClean="0"/>
                        <a:t>In order</a:t>
                      </a:r>
                      <a:r>
                        <a:rPr lang="en-US" sz="1400" baseline="0" dirty="0" smtClean="0"/>
                        <a:t> to pleasure user the JPOD should go all around post but have limited stops off posts.</a:t>
                      </a:r>
                      <a:endParaRPr lang="en-US" sz="1400" dirty="0"/>
                    </a:p>
                  </a:txBody>
                  <a:tcPr/>
                </a:tc>
              </a:tr>
              <a:tr h="12906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JPOD system would stand out here at west point but wouldn’t be bad. Wouldn’t take away from historic features. Not necessary tearing down WP but would definitely help it in the end.</a:t>
                      </a:r>
                      <a:endParaRPr lang="en-US"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System would impact historic features but wouldn’t negatively impact them. </a:t>
                      </a:r>
                      <a:endParaRPr lang="en-US" sz="1400" dirty="0" smtClean="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Produce age requirements and find best drop off locations. </a:t>
                      </a:r>
                      <a:endParaRPr lang="en-US" sz="1400" dirty="0" smtClean="0">
                        <a:solidFill>
                          <a:schemeClr val="tx1"/>
                        </a:solidFill>
                      </a:endParaRPr>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Stakeholder Needs Related to System Environment</a:t>
            </a:r>
            <a:endParaRPr lang="en-US" dirty="0"/>
          </a:p>
        </p:txBody>
      </p:sp>
      <p:graphicFrame>
        <p:nvGraphicFramePr>
          <p:cNvPr id="4" name="Content Placeholder 3"/>
          <p:cNvGraphicFramePr>
            <a:graphicFrameLocks noGrp="1"/>
          </p:cNvGraphicFramePr>
          <p:nvPr>
            <p:ph sz="quarter" idx="1"/>
          </p:nvPr>
        </p:nvGraphicFramePr>
        <p:xfrm>
          <a:off x="152401" y="1447800"/>
          <a:ext cx="8991599" cy="4632323"/>
        </p:xfrm>
        <a:graphic>
          <a:graphicData uri="http://schemas.openxmlformats.org/drawingml/2006/table">
            <a:tbl>
              <a:tblPr/>
              <a:tblGrid>
                <a:gridCol w="618999"/>
                <a:gridCol w="618999"/>
                <a:gridCol w="1470122"/>
                <a:gridCol w="902704"/>
                <a:gridCol w="838227"/>
                <a:gridCol w="1005873"/>
                <a:gridCol w="1044560"/>
                <a:gridCol w="725388"/>
                <a:gridCol w="1147728"/>
                <a:gridCol w="618999"/>
              </a:tblGrid>
              <a:tr h="150710">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a:noFill/>
                    </a:lnL>
                    <a:lnR>
                      <a:noFill/>
                    </a:lnR>
                    <a:lnT>
                      <a:noFill/>
                    </a:lnT>
                    <a:lnB>
                      <a:noFill/>
                    </a:lnB>
                    <a:solidFill>
                      <a:srgbClr val="FFFFFF"/>
                    </a:solidFill>
                  </a:tcPr>
                </a:tc>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a:noFill/>
                    </a:lnL>
                    <a:lnR>
                      <a:noFill/>
                    </a:lnR>
                    <a:lnT>
                      <a:noFill/>
                    </a:lnT>
                    <a:lnB>
                      <a:noFill/>
                    </a:lnB>
                    <a:solidFill>
                      <a:srgbClr val="FFFFFF"/>
                    </a:solidFill>
                  </a:tcPr>
                </a:tc>
              </a:tr>
              <a:tr h="150710">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rowSpan="2" gridSpan="2">
                  <a:txBody>
                    <a:bodyPr/>
                    <a:lstStyle/>
                    <a:p>
                      <a:pPr algn="ctr" fontAlgn="ctr"/>
                      <a:r>
                        <a:rPr lang="en-US" sz="1100" b="1" i="0" u="none" strike="noStrike" dirty="0" smtClean="0">
                          <a:solidFill>
                            <a:schemeClr val="tx1">
                              <a:lumMod val="95000"/>
                              <a:lumOff val="5000"/>
                            </a:schemeClr>
                          </a:solidFill>
                          <a:latin typeface="Arial"/>
                        </a:rPr>
                        <a:t>JPOD Problem </a:t>
                      </a:r>
                      <a:r>
                        <a:rPr lang="en-US" sz="1100" b="1" i="0" u="none" strike="noStrike" dirty="0">
                          <a:solidFill>
                            <a:schemeClr val="tx1">
                              <a:lumMod val="95000"/>
                              <a:lumOff val="5000"/>
                            </a:schemeClr>
                          </a:solidFill>
                          <a:latin typeface="Arial"/>
                        </a:rPr>
                        <a:t>Definition Matrix</a:t>
                      </a:r>
                    </a:p>
                  </a:txBody>
                  <a:tcPr marL="6276" marR="6276" marT="627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lang="en-US"/>
                    </a:p>
                  </a:txBody>
                  <a:tcPr/>
                </a:tc>
                <a:tc gridSpan="6">
                  <a:txBody>
                    <a:bodyPr/>
                    <a:lstStyle/>
                    <a:p>
                      <a:pPr algn="ctr" fontAlgn="ctr"/>
                      <a:r>
                        <a:rPr lang="en-US" sz="1100" b="1" i="0" u="none" strike="noStrike" dirty="0">
                          <a:solidFill>
                            <a:schemeClr val="tx1">
                              <a:lumMod val="95000"/>
                              <a:lumOff val="5000"/>
                            </a:schemeClr>
                          </a:solidFill>
                          <a:latin typeface="Arial"/>
                        </a:rPr>
                        <a:t>Decision makers/Stakeholders Concerns</a:t>
                      </a:r>
                    </a:p>
                  </a:txBody>
                  <a:tcPr marL="6276" marR="6276" marT="627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688692">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lang="en-US"/>
                    </a:p>
                  </a:txBody>
                  <a:tcPr/>
                </a:tc>
                <a:tc hMerge="1" vMerge="1">
                  <a:txBody>
                    <a:bodyPr/>
                    <a:lstStyle/>
                    <a:p>
                      <a:endParaRPr lang="en-US"/>
                    </a:p>
                  </a:txBody>
                  <a:tcPr/>
                </a:tc>
                <a:tc>
                  <a:txBody>
                    <a:bodyPr/>
                    <a:lstStyle/>
                    <a:p>
                      <a:pPr algn="ctr" fontAlgn="ctr"/>
                      <a:r>
                        <a:rPr lang="en-US" sz="1100" b="0" i="0" u="none" strike="noStrike" dirty="0">
                          <a:solidFill>
                            <a:schemeClr val="tx1">
                              <a:lumMod val="95000"/>
                              <a:lumOff val="5000"/>
                            </a:schemeClr>
                          </a:solidFill>
                          <a:latin typeface="Arial"/>
                        </a:rPr>
                        <a:t>Decision Authority</a:t>
                      </a:r>
                    </a:p>
                  </a:txBody>
                  <a:tcPr marL="6276" marR="6276" marT="627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Client</a:t>
                      </a:r>
                    </a:p>
                  </a:txBody>
                  <a:tcPr marL="6276" marR="6276" marT="627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Owner</a:t>
                      </a:r>
                    </a:p>
                  </a:txBody>
                  <a:tcPr marL="6276" marR="6276" marT="627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User</a:t>
                      </a:r>
                    </a:p>
                  </a:txBody>
                  <a:tcPr marL="6276" marR="6276" marT="627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Consumer</a:t>
                      </a:r>
                    </a:p>
                  </a:txBody>
                  <a:tcPr marL="6276" marR="6276" marT="627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Other (Research Organizations)</a:t>
                      </a:r>
                    </a:p>
                  </a:txBody>
                  <a:tcPr marL="6276" marR="6276" marT="6276" marB="0" vert="vert27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357154">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rowSpan="9">
                  <a:txBody>
                    <a:bodyPr/>
                    <a:lstStyle/>
                    <a:p>
                      <a:pPr algn="ctr" fontAlgn="ctr"/>
                      <a:r>
                        <a:rPr lang="en-US" sz="1100" b="1" i="0" u="none" strike="noStrike" dirty="0">
                          <a:solidFill>
                            <a:schemeClr val="tx1">
                              <a:lumMod val="95000"/>
                              <a:lumOff val="5000"/>
                            </a:schemeClr>
                          </a:solidFill>
                          <a:latin typeface="Arial"/>
                        </a:rPr>
                        <a:t>Environment Factors</a:t>
                      </a:r>
                    </a:p>
                  </a:txBody>
                  <a:tcPr marL="6276" marR="6276" marT="6276" marB="0" vert="vert27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1" i="0" u="none" strike="noStrike" dirty="0">
                          <a:solidFill>
                            <a:schemeClr val="tx1">
                              <a:lumMod val="95000"/>
                              <a:lumOff val="5000"/>
                            </a:schemeClr>
                          </a:solidFill>
                          <a:latin typeface="Arial"/>
                        </a:rPr>
                        <a:t>Economic</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Budget Analysis</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Budget Analysis</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System Upkeep</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smtClean="0">
                          <a:solidFill>
                            <a:schemeClr val="tx1">
                              <a:lumMod val="95000"/>
                              <a:lumOff val="5000"/>
                            </a:schemeClr>
                          </a:solidFill>
                          <a:latin typeface="Arial"/>
                        </a:rPr>
                        <a:t>It needs to be cheap</a:t>
                      </a:r>
                      <a:r>
                        <a:rPr lang="en-US" sz="1100" b="0" i="0" u="none" strike="noStrike" dirty="0">
                          <a:solidFill>
                            <a:schemeClr val="tx1">
                              <a:lumMod val="95000"/>
                              <a:lumOff val="5000"/>
                            </a:schemeClr>
                          </a:solidFill>
                          <a:latin typeface="Arial"/>
                        </a:rPr>
                        <a:t> </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 </a:t>
                      </a:r>
                    </a:p>
                  </a:txBody>
                  <a:tcPr marL="6276" marR="6276" marT="627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357154">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lang="en-US"/>
                    </a:p>
                  </a:txBody>
                  <a:tcPr/>
                </a:tc>
                <a:tc>
                  <a:txBody>
                    <a:bodyPr/>
                    <a:lstStyle/>
                    <a:p>
                      <a:pPr algn="ctr" fontAlgn="ctr"/>
                      <a:r>
                        <a:rPr lang="en-US" sz="1100" b="1" i="0" u="none" strike="noStrike" dirty="0">
                          <a:solidFill>
                            <a:schemeClr val="tx1">
                              <a:lumMod val="95000"/>
                              <a:lumOff val="5000"/>
                            </a:schemeClr>
                          </a:solidFill>
                          <a:latin typeface="Arial"/>
                        </a:rPr>
                        <a:t>Emotional</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 </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Vehicle Accidents</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Noise</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 </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 </a:t>
                      </a:r>
                    </a:p>
                  </a:txBody>
                  <a:tcPr marL="6276" marR="6276" marT="627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357154">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lang="en-US"/>
                    </a:p>
                  </a:txBody>
                  <a:tcPr/>
                </a:tc>
                <a:tc>
                  <a:txBody>
                    <a:bodyPr/>
                    <a:lstStyle/>
                    <a:p>
                      <a:pPr algn="ctr" fontAlgn="ctr"/>
                      <a:r>
                        <a:rPr lang="en-US" sz="1100" b="1" i="0" u="none" strike="noStrike" dirty="0">
                          <a:solidFill>
                            <a:schemeClr val="tx1">
                              <a:lumMod val="95000"/>
                              <a:lumOff val="5000"/>
                            </a:schemeClr>
                          </a:solidFill>
                          <a:latin typeface="Arial"/>
                        </a:rPr>
                        <a:t>Historical</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en-US" sz="1100" b="0" i="0" u="none" strike="noStrike" dirty="0">
                        <a:solidFill>
                          <a:schemeClr val="tx1">
                            <a:lumMod val="95000"/>
                            <a:lumOff val="5000"/>
                          </a:schemeClr>
                        </a:solidFill>
                        <a:latin typeface="Arial"/>
                      </a:endParaRP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Match Look/Feel</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Damaging to monuments</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Damaging to monuments</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 </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 </a:t>
                      </a:r>
                    </a:p>
                  </a:txBody>
                  <a:tcPr marL="6276" marR="6276" marT="627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357154">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lang="en-US"/>
                    </a:p>
                  </a:txBody>
                  <a:tcPr/>
                </a:tc>
                <a:tc>
                  <a:txBody>
                    <a:bodyPr/>
                    <a:lstStyle/>
                    <a:p>
                      <a:pPr algn="ctr" fontAlgn="ctr"/>
                      <a:r>
                        <a:rPr lang="en-US" sz="1100" b="1" i="0" u="none" strike="noStrike" dirty="0">
                          <a:solidFill>
                            <a:schemeClr val="tx1">
                              <a:lumMod val="95000"/>
                              <a:lumOff val="5000"/>
                            </a:schemeClr>
                          </a:solidFill>
                          <a:latin typeface="Arial"/>
                        </a:rPr>
                        <a:t>Legal </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State Building Laws</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Building Codes</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Building Codes</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 </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 </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 </a:t>
                      </a:r>
                    </a:p>
                  </a:txBody>
                  <a:tcPr marL="6276" marR="6276" marT="627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441253">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lang="en-US"/>
                    </a:p>
                  </a:txBody>
                  <a:tcPr/>
                </a:tc>
                <a:tc>
                  <a:txBody>
                    <a:bodyPr/>
                    <a:lstStyle/>
                    <a:p>
                      <a:pPr algn="ctr" fontAlgn="ctr"/>
                      <a:r>
                        <a:rPr lang="en-US" sz="1100" b="1" i="0" u="none" strike="noStrike" dirty="0">
                          <a:solidFill>
                            <a:schemeClr val="tx1">
                              <a:lumMod val="95000"/>
                              <a:lumOff val="5000"/>
                            </a:schemeClr>
                          </a:solidFill>
                          <a:latin typeface="Arial"/>
                        </a:rPr>
                        <a:t>Natural Environment</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 </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May affect animal habitats</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 </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Impede Living Area</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 </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 </a:t>
                      </a:r>
                    </a:p>
                  </a:txBody>
                  <a:tcPr marL="6276" marR="6276" marT="627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357154">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lang="en-US"/>
                    </a:p>
                  </a:txBody>
                  <a:tcPr/>
                </a:tc>
                <a:tc>
                  <a:txBody>
                    <a:bodyPr/>
                    <a:lstStyle/>
                    <a:p>
                      <a:pPr algn="ctr" fontAlgn="ctr"/>
                      <a:r>
                        <a:rPr lang="en-US" sz="1100" b="1" i="0" u="none" strike="noStrike" dirty="0">
                          <a:solidFill>
                            <a:schemeClr val="tx1">
                              <a:lumMod val="95000"/>
                              <a:lumOff val="5000"/>
                            </a:schemeClr>
                          </a:solidFill>
                          <a:latin typeface="Arial"/>
                        </a:rPr>
                        <a:t>Organizational</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Working w/ Public</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Working w/ USMA</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 </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 </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 </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 </a:t>
                      </a:r>
                    </a:p>
                  </a:txBody>
                  <a:tcPr marL="6276" marR="6276" marT="627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357154">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lang="en-US"/>
                    </a:p>
                  </a:txBody>
                  <a:tcPr/>
                </a:tc>
                <a:tc>
                  <a:txBody>
                    <a:bodyPr/>
                    <a:lstStyle/>
                    <a:p>
                      <a:pPr algn="ctr" fontAlgn="ctr"/>
                      <a:r>
                        <a:rPr lang="en-US" sz="1100" b="1" i="0" u="none" strike="noStrike" dirty="0">
                          <a:solidFill>
                            <a:schemeClr val="tx1">
                              <a:lumMod val="95000"/>
                              <a:lumOff val="5000"/>
                            </a:schemeClr>
                          </a:solidFill>
                          <a:latin typeface="Arial"/>
                        </a:rPr>
                        <a:t>Security</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Public Access into USMA</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 </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Passenger Security</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Family Safety</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 </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 </a:t>
                      </a:r>
                    </a:p>
                  </a:txBody>
                  <a:tcPr marL="6276" marR="6276" marT="627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586525">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lang="en-US"/>
                    </a:p>
                  </a:txBody>
                  <a:tcPr/>
                </a:tc>
                <a:tc>
                  <a:txBody>
                    <a:bodyPr/>
                    <a:lstStyle/>
                    <a:p>
                      <a:pPr algn="ctr" fontAlgn="ctr"/>
                      <a:r>
                        <a:rPr lang="en-US" sz="1100" b="1" i="0" u="none" strike="noStrike" dirty="0">
                          <a:solidFill>
                            <a:schemeClr val="tx1">
                              <a:lumMod val="95000"/>
                              <a:lumOff val="5000"/>
                            </a:schemeClr>
                          </a:solidFill>
                          <a:latin typeface="Arial"/>
                        </a:rPr>
                        <a:t>Social</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High Use</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chemeClr val="tx1">
                              <a:lumMod val="95000"/>
                              <a:lumOff val="5000"/>
                            </a:schemeClr>
                          </a:solidFill>
                          <a:latin typeface="Arial"/>
                        </a:rPr>
                        <a:t>Public Use</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chemeClr val="tx1">
                              <a:lumMod val="95000"/>
                              <a:lumOff val="5000"/>
                            </a:schemeClr>
                          </a:solidFill>
                          <a:latin typeface="Arial"/>
                        </a:rPr>
                        <a:t>Big Families </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chemeClr val="tx1">
                              <a:lumMod val="95000"/>
                              <a:lumOff val="5000"/>
                            </a:schemeClr>
                          </a:solidFill>
                          <a:latin typeface="Arial"/>
                        </a:rPr>
                        <a:t> </a:t>
                      </a:r>
                      <a:r>
                        <a:rPr lang="en-US" sz="1100" b="0" i="0" u="none" strike="noStrike" dirty="0" smtClean="0">
                          <a:solidFill>
                            <a:schemeClr val="tx1">
                              <a:lumMod val="95000"/>
                              <a:lumOff val="5000"/>
                            </a:schemeClr>
                          </a:solidFill>
                          <a:latin typeface="Arial"/>
                        </a:rPr>
                        <a:t>Friends</a:t>
                      </a:r>
                      <a:endParaRPr lang="en-US" sz="1100" b="0" i="0" u="none" strike="noStrike" dirty="0">
                        <a:solidFill>
                          <a:schemeClr val="tx1">
                            <a:lumMod val="95000"/>
                            <a:lumOff val="5000"/>
                          </a:schemeClr>
                        </a:solidFill>
                        <a:latin typeface="Arial"/>
                      </a:endParaRPr>
                    </a:p>
                  </a:txBody>
                  <a:tcPr marL="6276" marR="6276" marT="6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chemeClr val="tx1">
                              <a:lumMod val="95000"/>
                              <a:lumOff val="5000"/>
                            </a:schemeClr>
                          </a:solidFill>
                          <a:latin typeface="Arial"/>
                        </a:rPr>
                        <a:t> </a:t>
                      </a:r>
                    </a:p>
                  </a:txBody>
                  <a:tcPr marL="6276" marR="6276" marT="627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357154">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lang="en-US"/>
                    </a:p>
                  </a:txBody>
                  <a:tcPr/>
                </a:tc>
                <a:tc>
                  <a:txBody>
                    <a:bodyPr/>
                    <a:lstStyle/>
                    <a:p>
                      <a:pPr algn="ctr" fontAlgn="ctr"/>
                      <a:r>
                        <a:rPr lang="en-US" sz="1100" b="1" i="0" u="none" strike="noStrike" dirty="0">
                          <a:solidFill>
                            <a:schemeClr val="tx1">
                              <a:lumMod val="95000"/>
                              <a:lumOff val="5000"/>
                            </a:schemeClr>
                          </a:solidFill>
                          <a:latin typeface="Arial"/>
                        </a:rPr>
                        <a:t>Technological</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Power Concerns</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Power Concerns</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Power Concerns</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 </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 </a:t>
                      </a:r>
                    </a:p>
                  </a:txBody>
                  <a:tcPr marL="6276" marR="6276" marT="62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chemeClr val="tx1">
                              <a:lumMod val="95000"/>
                              <a:lumOff val="5000"/>
                            </a:schemeClr>
                          </a:solidFill>
                          <a:latin typeface="Arial"/>
                        </a:rPr>
                        <a:t> </a:t>
                      </a:r>
                    </a:p>
                  </a:txBody>
                  <a:tcPr marL="6276" marR="6276" marT="627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chemeClr val="tx1">
                              <a:lumMod val="95000"/>
                              <a:lumOff val="5000"/>
                            </a:schemeClr>
                          </a:solidFill>
                          <a:latin typeface="Arial"/>
                        </a:rPr>
                        <a:t> </a:t>
                      </a:r>
                    </a:p>
                  </a:txBody>
                  <a:tcPr marL="6276" marR="6276" marT="6276"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81000" y="228600"/>
            <a:ext cx="8229600" cy="762000"/>
          </a:xfrm>
        </p:spPr>
        <p:txBody>
          <a:bodyPr>
            <a:normAutofit/>
          </a:bodyPr>
          <a:lstStyle/>
          <a:p>
            <a:pPr eaLnBrk="1" hangingPunct="1"/>
            <a:r>
              <a:rPr lang="en-US" dirty="0" smtClean="0"/>
              <a:t>Value Hierarchy</a:t>
            </a:r>
          </a:p>
        </p:txBody>
      </p:sp>
      <p:graphicFrame>
        <p:nvGraphicFramePr>
          <p:cNvPr id="5" name="Content Placeholder 3"/>
          <p:cNvGraphicFramePr>
            <a:graphicFrameLocks/>
          </p:cNvGraphicFramePr>
          <p:nvPr/>
        </p:nvGraphicFramePr>
        <p:xfrm>
          <a:off x="228600" y="1219200"/>
          <a:ext cx="8686800"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196" name="TextBox 3"/>
          <p:cNvSpPr txBox="1">
            <a:spLocks noChangeArrowheads="1"/>
          </p:cNvSpPr>
          <p:nvPr/>
        </p:nvSpPr>
        <p:spPr bwMode="auto">
          <a:xfrm>
            <a:off x="228600" y="5791200"/>
            <a:ext cx="8915400" cy="646113"/>
          </a:xfrm>
          <a:prstGeom prst="rect">
            <a:avLst/>
          </a:prstGeom>
          <a:noFill/>
          <a:ln w="9525">
            <a:noFill/>
            <a:miter lim="800000"/>
            <a:headEnd/>
            <a:tailEnd/>
          </a:ln>
        </p:spPr>
        <p:txBody>
          <a:bodyPr>
            <a:spAutoFit/>
          </a:bodyPr>
          <a:lstStyle/>
          <a:p>
            <a:r>
              <a:rPr lang="en-US" dirty="0"/>
              <a:t>In order for the JPOD to be effective on west point it must meet these functions and Be Measured by these value Measures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dirty="0" smtClean="0"/>
              <a:t>Swing Weight Matrix</a:t>
            </a:r>
          </a:p>
        </p:txBody>
      </p:sp>
      <p:pic>
        <p:nvPicPr>
          <p:cNvPr id="18436" name="Picture 4"/>
          <p:cNvPicPr>
            <a:picLocks noChangeAspect="1" noChangeArrowheads="1"/>
          </p:cNvPicPr>
          <p:nvPr/>
        </p:nvPicPr>
        <p:blipFill>
          <a:blip r:embed="rId3" cstate="print"/>
          <a:srcRect/>
          <a:stretch>
            <a:fillRect/>
          </a:stretch>
        </p:blipFill>
        <p:spPr bwMode="auto">
          <a:xfrm>
            <a:off x="0" y="1992144"/>
            <a:ext cx="9171097" cy="42562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dirty="0" smtClean="0"/>
              <a:t>Idea Generation</a:t>
            </a:r>
          </a:p>
        </p:txBody>
      </p:sp>
      <p:graphicFrame>
        <p:nvGraphicFramePr>
          <p:cNvPr id="4" name="Table 3"/>
          <p:cNvGraphicFramePr>
            <a:graphicFrameLocks noGrp="1"/>
          </p:cNvGraphicFramePr>
          <p:nvPr/>
        </p:nvGraphicFramePr>
        <p:xfrm>
          <a:off x="1981200" y="2590800"/>
          <a:ext cx="5410200" cy="3733800"/>
        </p:xfrm>
        <a:graphic>
          <a:graphicData uri="http://schemas.openxmlformats.org/drawingml/2006/table">
            <a:tbl>
              <a:tblPr firstRow="1" bandRow="1">
                <a:tableStyleId>{5202B0CA-FC54-4496-8BCA-5EF66A818D29}</a:tableStyleId>
              </a:tblPr>
              <a:tblGrid>
                <a:gridCol w="2291944"/>
                <a:gridCol w="1706899"/>
                <a:gridCol w="1411357"/>
              </a:tblGrid>
              <a:tr h="622300">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200" dirty="0" smtClean="0"/>
                        <a:t>Alternative Solutions</a:t>
                      </a:r>
                    </a:p>
                  </a:txBody>
                  <a:tcPr marL="68580" marR="68580" marT="0" marB="0"/>
                </a:tc>
                <a:tc>
                  <a:txBody>
                    <a:bodyPr/>
                    <a:lstStyle/>
                    <a:p>
                      <a:pPr algn="ctr" fontAlgn="ctr"/>
                      <a:r>
                        <a:rPr lang="en-US" sz="1200" u="none" strike="noStrike" dirty="0" smtClean="0"/>
                        <a:t>Distance of Track</a:t>
                      </a:r>
                    </a:p>
                  </a:txBody>
                  <a:tcPr marL="0" marR="0" marT="0" marB="0"/>
                </a:tc>
                <a:tc>
                  <a:txBody>
                    <a:bodyPr/>
                    <a:lstStyle/>
                    <a:p>
                      <a:pPr algn="ctr" fontAlgn="ctr"/>
                      <a:r>
                        <a:rPr lang="en-US" sz="1200" u="none" strike="noStrike" dirty="0"/>
                        <a:t>Number of Stops</a:t>
                      </a:r>
                      <a:endParaRPr lang="en-US" sz="1200" b="0" i="0" u="none" strike="noStrike" dirty="0">
                        <a:latin typeface="Times New Roman" pitchFamily="18" charset="0"/>
                        <a:cs typeface="Times New Roman" pitchFamily="18" charset="0"/>
                      </a:endParaRPr>
                    </a:p>
                  </a:txBody>
                  <a:tcPr marL="0" marR="0" marT="0" marB="0"/>
                </a:tc>
              </a:tr>
              <a:tr h="311150">
                <a:tc>
                  <a:txBody>
                    <a:bodyPr/>
                    <a:lstStyle/>
                    <a:p>
                      <a:pPr marL="0" marR="0" algn="ctr">
                        <a:lnSpc>
                          <a:spcPct val="115000"/>
                        </a:lnSpc>
                        <a:spcBef>
                          <a:spcPts val="0"/>
                        </a:spcBef>
                        <a:spcAft>
                          <a:spcPts val="0"/>
                        </a:spcAft>
                      </a:pPr>
                      <a:r>
                        <a:rPr lang="en-US" sz="1200" dirty="0"/>
                        <a:t>Garrison</a:t>
                      </a:r>
                      <a:endParaRPr lang="en-US" sz="1600" dirty="0">
                        <a:latin typeface="Times New Roman" pitchFamily="18" charset="0"/>
                        <a:ea typeface="Calibri"/>
                        <a:cs typeface="Times New Roman" pitchFamily="18" charset="0"/>
                      </a:endParaRPr>
                    </a:p>
                  </a:txBody>
                  <a:tcPr marL="68580" marR="68580" marT="0" marB="0" anchor="ctr"/>
                </a:tc>
                <a:tc>
                  <a:txBody>
                    <a:bodyPr/>
                    <a:lstStyle/>
                    <a:p>
                      <a:pPr marL="0" marR="0" algn="ctr">
                        <a:lnSpc>
                          <a:spcPct val="115000"/>
                        </a:lnSpc>
                        <a:spcBef>
                          <a:spcPts val="0"/>
                        </a:spcBef>
                        <a:spcAft>
                          <a:spcPts val="0"/>
                        </a:spcAft>
                      </a:pPr>
                      <a:r>
                        <a:rPr lang="en-US" sz="1200" dirty="0" smtClean="0"/>
                        <a:t>3</a:t>
                      </a:r>
                      <a:endParaRPr lang="en-US" sz="1200" dirty="0">
                        <a:latin typeface="+mn-lt"/>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smtClean="0"/>
                        <a:t>7</a:t>
                      </a:r>
                      <a:endParaRPr lang="en-US" sz="1200" dirty="0">
                        <a:latin typeface="+mn-lt"/>
                        <a:ea typeface="Calibri"/>
                        <a:cs typeface="Times New Roman"/>
                      </a:endParaRPr>
                    </a:p>
                  </a:txBody>
                  <a:tcPr marL="68580" marR="68580" marT="0" marB="0" anchor="ctr"/>
                </a:tc>
              </a:tr>
              <a:tr h="311150">
                <a:tc>
                  <a:txBody>
                    <a:bodyPr/>
                    <a:lstStyle/>
                    <a:p>
                      <a:pPr marL="0" marR="0" algn="ctr">
                        <a:lnSpc>
                          <a:spcPct val="115000"/>
                        </a:lnSpc>
                        <a:spcBef>
                          <a:spcPts val="0"/>
                        </a:spcBef>
                        <a:spcAft>
                          <a:spcPts val="0"/>
                        </a:spcAft>
                      </a:pPr>
                      <a:r>
                        <a:rPr lang="en-US" sz="1200" dirty="0"/>
                        <a:t>The Slug</a:t>
                      </a:r>
                      <a:endParaRPr lang="en-US" sz="1600" dirty="0">
                        <a:latin typeface="Times New Roman" pitchFamily="18" charset="0"/>
                        <a:ea typeface="Calibri"/>
                        <a:cs typeface="Times New Roman" pitchFamily="18" charset="0"/>
                      </a:endParaRPr>
                    </a:p>
                  </a:txBody>
                  <a:tcPr marL="68580" marR="68580" marT="0" marB="0" anchor="ctr"/>
                </a:tc>
                <a:tc>
                  <a:txBody>
                    <a:bodyPr/>
                    <a:lstStyle/>
                    <a:p>
                      <a:pPr marL="0" marR="0" algn="ctr">
                        <a:lnSpc>
                          <a:spcPct val="115000"/>
                        </a:lnSpc>
                        <a:spcBef>
                          <a:spcPts val="0"/>
                        </a:spcBef>
                        <a:spcAft>
                          <a:spcPts val="0"/>
                        </a:spcAft>
                      </a:pPr>
                      <a:r>
                        <a:rPr lang="en-US" sz="1200" dirty="0" smtClean="0"/>
                        <a:t>6</a:t>
                      </a:r>
                      <a:endParaRPr lang="en-US" sz="1200" dirty="0">
                        <a:latin typeface="+mn-lt"/>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smtClean="0"/>
                        <a:t>10</a:t>
                      </a:r>
                      <a:endParaRPr lang="en-US" sz="1200" dirty="0">
                        <a:latin typeface="+mn-lt"/>
                        <a:ea typeface="Calibri"/>
                        <a:cs typeface="Times New Roman"/>
                      </a:endParaRPr>
                    </a:p>
                  </a:txBody>
                  <a:tcPr marL="68580" marR="68580" marT="0" marB="0" anchor="ctr"/>
                </a:tc>
              </a:tr>
              <a:tr h="311150">
                <a:tc>
                  <a:txBody>
                    <a:bodyPr/>
                    <a:lstStyle/>
                    <a:p>
                      <a:pPr marL="0" marR="0" algn="ctr">
                        <a:lnSpc>
                          <a:spcPct val="115000"/>
                        </a:lnSpc>
                        <a:spcBef>
                          <a:spcPts val="0"/>
                        </a:spcBef>
                        <a:spcAft>
                          <a:spcPts val="0"/>
                        </a:spcAft>
                      </a:pPr>
                      <a:r>
                        <a:rPr lang="en-US" sz="1200" dirty="0"/>
                        <a:t>Cadet Activities</a:t>
                      </a:r>
                      <a:endParaRPr lang="en-US" sz="1600" dirty="0">
                        <a:latin typeface="Times New Roman" pitchFamily="18" charset="0"/>
                        <a:ea typeface="Calibri"/>
                        <a:cs typeface="Times New Roman" pitchFamily="18" charset="0"/>
                      </a:endParaRPr>
                    </a:p>
                  </a:txBody>
                  <a:tcPr marL="68580" marR="68580" marT="0" marB="0" anchor="ctr"/>
                </a:tc>
                <a:tc>
                  <a:txBody>
                    <a:bodyPr/>
                    <a:lstStyle/>
                    <a:p>
                      <a:pPr algn="ctr" fontAlgn="b"/>
                      <a:r>
                        <a:rPr lang="en-US" sz="1200" u="none" strike="noStrike" dirty="0" smtClean="0"/>
                        <a:t>9</a:t>
                      </a:r>
                      <a:endParaRPr lang="en-US" sz="1200" b="0" i="0" u="none" strike="noStrike" dirty="0">
                        <a:latin typeface="+mn-lt"/>
                        <a:cs typeface="Times New Roman" pitchFamily="18" charset="0"/>
                      </a:endParaRPr>
                    </a:p>
                  </a:txBody>
                  <a:tcPr marL="0" marR="0" marT="0" marB="0" anchor="ctr"/>
                </a:tc>
                <a:tc>
                  <a:txBody>
                    <a:bodyPr/>
                    <a:lstStyle/>
                    <a:p>
                      <a:pPr algn="ctr" fontAlgn="b"/>
                      <a:r>
                        <a:rPr lang="en-US" sz="1200" u="none" strike="noStrike" dirty="0"/>
                        <a:t>10</a:t>
                      </a:r>
                      <a:endParaRPr lang="en-US" sz="1200" b="0" i="0" u="none" strike="noStrike" dirty="0">
                        <a:latin typeface="+mn-lt"/>
                        <a:cs typeface="Times New Roman" pitchFamily="18" charset="0"/>
                      </a:endParaRPr>
                    </a:p>
                  </a:txBody>
                  <a:tcPr marL="0" marR="0" marT="0" marB="0" anchor="ctr"/>
                </a:tc>
              </a:tr>
              <a:tr h="311150">
                <a:tc>
                  <a:txBody>
                    <a:bodyPr/>
                    <a:lstStyle/>
                    <a:p>
                      <a:pPr marL="0" marR="0" algn="ctr">
                        <a:lnSpc>
                          <a:spcPct val="115000"/>
                        </a:lnSpc>
                        <a:spcBef>
                          <a:spcPts val="0"/>
                        </a:spcBef>
                        <a:spcAft>
                          <a:spcPts val="0"/>
                        </a:spcAft>
                      </a:pPr>
                      <a:r>
                        <a:rPr lang="en-US" sz="1200" dirty="0"/>
                        <a:t>Visitor Line</a:t>
                      </a:r>
                      <a:endParaRPr lang="en-US" sz="1600" dirty="0">
                        <a:latin typeface="Times New Roman" pitchFamily="18" charset="0"/>
                        <a:ea typeface="Calibri"/>
                        <a:cs typeface="Times New Roman" pitchFamily="18" charset="0"/>
                      </a:endParaRPr>
                    </a:p>
                  </a:txBody>
                  <a:tcPr marL="68580" marR="68580" marT="0" marB="0" anchor="ctr"/>
                </a:tc>
                <a:tc>
                  <a:txBody>
                    <a:bodyPr/>
                    <a:lstStyle/>
                    <a:p>
                      <a:pPr algn="ctr" fontAlgn="b"/>
                      <a:r>
                        <a:rPr lang="en-US" sz="1200" u="none" strike="noStrike" dirty="0" smtClean="0"/>
                        <a:t>9</a:t>
                      </a:r>
                      <a:endParaRPr lang="en-US" sz="1200" b="0" i="0" u="none" strike="noStrike" dirty="0">
                        <a:latin typeface="+mn-lt"/>
                      </a:endParaRPr>
                    </a:p>
                  </a:txBody>
                  <a:tcPr marL="0" marR="0" marT="0" marB="0" anchor="ctr"/>
                </a:tc>
                <a:tc>
                  <a:txBody>
                    <a:bodyPr/>
                    <a:lstStyle/>
                    <a:p>
                      <a:pPr algn="ctr" fontAlgn="b"/>
                      <a:r>
                        <a:rPr lang="en-US" sz="1200" u="none" strike="noStrike" dirty="0"/>
                        <a:t>8</a:t>
                      </a:r>
                      <a:endParaRPr lang="en-US" sz="1200" b="0" i="0" u="none" strike="noStrike" dirty="0">
                        <a:latin typeface="+mn-lt"/>
                      </a:endParaRPr>
                    </a:p>
                  </a:txBody>
                  <a:tcPr marL="0" marR="0" marT="0" marB="0" anchor="ctr"/>
                </a:tc>
              </a:tr>
              <a:tr h="311150">
                <a:tc>
                  <a:txBody>
                    <a:bodyPr/>
                    <a:lstStyle/>
                    <a:p>
                      <a:pPr marL="0" marR="0" algn="ctr">
                        <a:lnSpc>
                          <a:spcPct val="115000"/>
                        </a:lnSpc>
                        <a:spcBef>
                          <a:spcPts val="0"/>
                        </a:spcBef>
                        <a:spcAft>
                          <a:spcPts val="0"/>
                        </a:spcAft>
                      </a:pPr>
                      <a:r>
                        <a:rPr lang="en-US" sz="1200" dirty="0"/>
                        <a:t>The Athlete</a:t>
                      </a:r>
                      <a:endParaRPr lang="en-US" sz="1600" dirty="0">
                        <a:latin typeface="Times New Roman" pitchFamily="18" charset="0"/>
                        <a:ea typeface="Calibri"/>
                        <a:cs typeface="Times New Roman" pitchFamily="18" charset="0"/>
                      </a:endParaRPr>
                    </a:p>
                  </a:txBody>
                  <a:tcPr marL="68580" marR="68580" marT="0" marB="0" anchor="ctr"/>
                </a:tc>
                <a:tc>
                  <a:txBody>
                    <a:bodyPr/>
                    <a:lstStyle/>
                    <a:p>
                      <a:pPr marL="0" marR="0" algn="ctr">
                        <a:lnSpc>
                          <a:spcPct val="115000"/>
                        </a:lnSpc>
                        <a:spcBef>
                          <a:spcPts val="0"/>
                        </a:spcBef>
                        <a:spcAft>
                          <a:spcPts val="0"/>
                        </a:spcAft>
                      </a:pPr>
                      <a:r>
                        <a:rPr lang="en-US" sz="1200" dirty="0" smtClean="0"/>
                        <a:t>5</a:t>
                      </a:r>
                      <a:endParaRPr lang="en-US" sz="12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smtClean="0"/>
                        <a:t>6</a:t>
                      </a:r>
                      <a:endParaRPr lang="en-US" sz="1200" dirty="0">
                        <a:latin typeface="Calibri"/>
                        <a:ea typeface="Calibri"/>
                        <a:cs typeface="Times New Roman"/>
                      </a:endParaRPr>
                    </a:p>
                  </a:txBody>
                  <a:tcPr marL="68580" marR="68580" marT="0" marB="0" anchor="ctr"/>
                </a:tc>
              </a:tr>
              <a:tr h="311150">
                <a:tc>
                  <a:txBody>
                    <a:bodyPr/>
                    <a:lstStyle/>
                    <a:p>
                      <a:pPr marL="0" marR="0" algn="ctr">
                        <a:lnSpc>
                          <a:spcPct val="115000"/>
                        </a:lnSpc>
                        <a:spcBef>
                          <a:spcPts val="0"/>
                        </a:spcBef>
                        <a:spcAft>
                          <a:spcPts val="0"/>
                        </a:spcAft>
                      </a:pPr>
                      <a:r>
                        <a:rPr lang="en-US" sz="1200" dirty="0"/>
                        <a:t>Olympian</a:t>
                      </a:r>
                      <a:endParaRPr lang="en-US" sz="1600" dirty="0">
                        <a:latin typeface="Times New Roman" pitchFamily="18" charset="0"/>
                        <a:ea typeface="Calibri"/>
                        <a:cs typeface="Times New Roman" pitchFamily="18" charset="0"/>
                      </a:endParaRPr>
                    </a:p>
                  </a:txBody>
                  <a:tcPr marL="68580" marR="68580" marT="0" marB="0" anchor="ctr"/>
                </a:tc>
                <a:tc>
                  <a:txBody>
                    <a:bodyPr/>
                    <a:lstStyle/>
                    <a:p>
                      <a:pPr marL="0" marR="0" algn="ctr">
                        <a:lnSpc>
                          <a:spcPct val="115000"/>
                        </a:lnSpc>
                        <a:spcBef>
                          <a:spcPts val="0"/>
                        </a:spcBef>
                        <a:spcAft>
                          <a:spcPts val="0"/>
                        </a:spcAft>
                      </a:pPr>
                      <a:r>
                        <a:rPr lang="en-US" sz="1200" dirty="0" smtClean="0"/>
                        <a:t>12</a:t>
                      </a:r>
                      <a:endParaRPr lang="en-US" sz="12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smtClean="0"/>
                        <a:t>4</a:t>
                      </a:r>
                      <a:endParaRPr lang="en-US" sz="1200" dirty="0">
                        <a:latin typeface="Calibri"/>
                        <a:ea typeface="Calibri"/>
                        <a:cs typeface="Times New Roman"/>
                      </a:endParaRPr>
                    </a:p>
                  </a:txBody>
                  <a:tcPr marL="68580" marR="68580" marT="0" marB="0" anchor="ctr"/>
                </a:tc>
              </a:tr>
              <a:tr h="311150">
                <a:tc>
                  <a:txBody>
                    <a:bodyPr/>
                    <a:lstStyle/>
                    <a:p>
                      <a:pPr marL="0" marR="0" algn="ctr">
                        <a:lnSpc>
                          <a:spcPct val="115000"/>
                        </a:lnSpc>
                        <a:spcBef>
                          <a:spcPts val="0"/>
                        </a:spcBef>
                        <a:spcAft>
                          <a:spcPts val="0"/>
                        </a:spcAft>
                      </a:pPr>
                      <a:r>
                        <a:rPr lang="en-US" sz="1200" dirty="0"/>
                        <a:t>The Tourist</a:t>
                      </a:r>
                      <a:endParaRPr lang="en-US" sz="1600" dirty="0">
                        <a:latin typeface="Times New Roman" pitchFamily="18" charset="0"/>
                        <a:ea typeface="Calibri"/>
                        <a:cs typeface="Times New Roman" pitchFamily="18" charset="0"/>
                      </a:endParaRPr>
                    </a:p>
                  </a:txBody>
                  <a:tcPr marL="68580" marR="68580" marT="0" marB="0" anchor="ctr"/>
                </a:tc>
                <a:tc>
                  <a:txBody>
                    <a:bodyPr/>
                    <a:lstStyle/>
                    <a:p>
                      <a:pPr algn="ctr" fontAlgn="b"/>
                      <a:r>
                        <a:rPr lang="en-US" sz="1200" u="none" strike="noStrike" dirty="0" smtClean="0"/>
                        <a:t>13</a:t>
                      </a:r>
                      <a:endParaRPr lang="en-US" sz="1200" b="0" i="0" u="none" strike="noStrike" dirty="0">
                        <a:latin typeface="+mn-lt"/>
                      </a:endParaRPr>
                    </a:p>
                  </a:txBody>
                  <a:tcPr marL="0" marR="0" marT="0" marB="0" anchor="ctr"/>
                </a:tc>
                <a:tc>
                  <a:txBody>
                    <a:bodyPr/>
                    <a:lstStyle/>
                    <a:p>
                      <a:pPr algn="ctr" fontAlgn="b"/>
                      <a:r>
                        <a:rPr lang="en-US" sz="1200" u="none" strike="noStrike" dirty="0"/>
                        <a:t>7</a:t>
                      </a:r>
                      <a:endParaRPr lang="en-US" sz="1200" b="0" i="0" u="none" strike="noStrike" dirty="0">
                        <a:latin typeface="+mn-lt"/>
                      </a:endParaRPr>
                    </a:p>
                  </a:txBody>
                  <a:tcPr marL="0" marR="0" marT="0" marB="0" anchor="ctr"/>
                </a:tc>
              </a:tr>
              <a:tr h="311150">
                <a:tc>
                  <a:txBody>
                    <a:bodyPr/>
                    <a:lstStyle/>
                    <a:p>
                      <a:pPr marL="0" marR="0" algn="ctr">
                        <a:lnSpc>
                          <a:spcPct val="115000"/>
                        </a:lnSpc>
                        <a:spcBef>
                          <a:spcPts val="0"/>
                        </a:spcBef>
                        <a:spcAft>
                          <a:spcPts val="0"/>
                        </a:spcAft>
                      </a:pPr>
                      <a:r>
                        <a:rPr lang="en-US" sz="1200" dirty="0"/>
                        <a:t>Knockout</a:t>
                      </a:r>
                      <a:endParaRPr lang="en-US" sz="1600" dirty="0">
                        <a:latin typeface="Times New Roman" pitchFamily="18" charset="0"/>
                        <a:ea typeface="Calibri"/>
                        <a:cs typeface="Times New Roman" pitchFamily="18" charset="0"/>
                      </a:endParaRPr>
                    </a:p>
                  </a:txBody>
                  <a:tcPr marL="68580" marR="68580" marT="0" marB="0" anchor="ctr"/>
                </a:tc>
                <a:tc>
                  <a:txBody>
                    <a:bodyPr/>
                    <a:lstStyle/>
                    <a:p>
                      <a:pPr algn="ctr" fontAlgn="b"/>
                      <a:r>
                        <a:rPr lang="en-US" sz="1200" u="none" strike="noStrike" dirty="0"/>
                        <a:t>4</a:t>
                      </a:r>
                      <a:endParaRPr lang="en-US" sz="1200" b="0" i="0" u="none" strike="noStrike" dirty="0">
                        <a:latin typeface="+mn-lt"/>
                      </a:endParaRPr>
                    </a:p>
                  </a:txBody>
                  <a:tcPr marL="0" marR="0" marT="0" marB="0" anchor="ctr"/>
                </a:tc>
                <a:tc>
                  <a:txBody>
                    <a:bodyPr/>
                    <a:lstStyle/>
                    <a:p>
                      <a:pPr algn="ctr" fontAlgn="b"/>
                      <a:r>
                        <a:rPr lang="en-US" sz="1200" u="none" strike="noStrike" dirty="0"/>
                        <a:t>10</a:t>
                      </a:r>
                      <a:endParaRPr lang="en-US" sz="1200" b="0" i="0" u="none" strike="noStrike" dirty="0">
                        <a:latin typeface="+mn-lt"/>
                      </a:endParaRPr>
                    </a:p>
                  </a:txBody>
                  <a:tcPr marL="0" marR="0" marT="0" marB="0" anchor="ctr"/>
                </a:tc>
              </a:tr>
              <a:tr h="311150">
                <a:tc>
                  <a:txBody>
                    <a:bodyPr/>
                    <a:lstStyle/>
                    <a:p>
                      <a:pPr marL="0" marR="0" algn="ctr">
                        <a:lnSpc>
                          <a:spcPct val="115000"/>
                        </a:lnSpc>
                        <a:spcBef>
                          <a:spcPts val="0"/>
                        </a:spcBef>
                        <a:spcAft>
                          <a:spcPts val="0"/>
                        </a:spcAft>
                      </a:pPr>
                      <a:r>
                        <a:rPr lang="en-US" sz="1200" dirty="0"/>
                        <a:t>Buckner </a:t>
                      </a:r>
                      <a:endParaRPr lang="en-US" sz="1600" dirty="0">
                        <a:latin typeface="Times New Roman" pitchFamily="18" charset="0"/>
                        <a:ea typeface="Calibri"/>
                        <a:cs typeface="Times New Roman" pitchFamily="18" charset="0"/>
                      </a:endParaRPr>
                    </a:p>
                  </a:txBody>
                  <a:tcPr marL="68580" marR="68580" marT="0" marB="0" anchor="ctr"/>
                </a:tc>
                <a:tc>
                  <a:txBody>
                    <a:bodyPr/>
                    <a:lstStyle/>
                    <a:p>
                      <a:pPr marL="0" marR="0" algn="ctr">
                        <a:lnSpc>
                          <a:spcPct val="115000"/>
                        </a:lnSpc>
                        <a:spcBef>
                          <a:spcPts val="0"/>
                        </a:spcBef>
                        <a:spcAft>
                          <a:spcPts val="0"/>
                        </a:spcAft>
                      </a:pPr>
                      <a:r>
                        <a:rPr lang="en-US" sz="1200" dirty="0" smtClean="0"/>
                        <a:t>15</a:t>
                      </a:r>
                      <a:endParaRPr lang="en-US" sz="12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smtClean="0"/>
                        <a:t>8</a:t>
                      </a:r>
                      <a:endParaRPr lang="en-US" sz="1200" dirty="0">
                        <a:latin typeface="Calibri"/>
                        <a:ea typeface="Calibri"/>
                        <a:cs typeface="Times New Roman"/>
                      </a:endParaRPr>
                    </a:p>
                  </a:txBody>
                  <a:tcPr marL="68580" marR="68580" marT="0" marB="0" anchor="ctr"/>
                </a:tc>
              </a:tr>
              <a:tr h="311150">
                <a:tc>
                  <a:txBody>
                    <a:bodyPr/>
                    <a:lstStyle/>
                    <a:p>
                      <a:pPr marL="0" marR="0" algn="ctr">
                        <a:lnSpc>
                          <a:spcPct val="115000"/>
                        </a:lnSpc>
                        <a:spcBef>
                          <a:spcPts val="0"/>
                        </a:spcBef>
                        <a:spcAft>
                          <a:spcPts val="0"/>
                        </a:spcAft>
                      </a:pPr>
                      <a:r>
                        <a:rPr lang="en-US" sz="1200" dirty="0"/>
                        <a:t>The Gray Line</a:t>
                      </a:r>
                      <a:endParaRPr lang="en-US" sz="1600" dirty="0">
                        <a:latin typeface="Times New Roman" pitchFamily="18" charset="0"/>
                        <a:ea typeface="Calibri"/>
                        <a:cs typeface="Times New Roman" pitchFamily="18" charset="0"/>
                      </a:endParaRPr>
                    </a:p>
                  </a:txBody>
                  <a:tcPr marL="68580" marR="68580" marT="0" marB="0" anchor="ctr"/>
                </a:tc>
                <a:tc>
                  <a:txBody>
                    <a:bodyPr/>
                    <a:lstStyle/>
                    <a:p>
                      <a:pPr algn="ctr" fontAlgn="b"/>
                      <a:r>
                        <a:rPr lang="en-US" sz="1200" u="none" strike="noStrike" dirty="0" smtClean="0"/>
                        <a:t>9</a:t>
                      </a:r>
                      <a:endParaRPr lang="en-US" sz="1200" b="0" i="0" u="none" strike="noStrike" dirty="0">
                        <a:latin typeface="+mn-lt"/>
                      </a:endParaRPr>
                    </a:p>
                  </a:txBody>
                  <a:tcPr marL="0" marR="0" marT="0" marB="0" anchor="ctr"/>
                </a:tc>
                <a:tc>
                  <a:txBody>
                    <a:bodyPr/>
                    <a:lstStyle/>
                    <a:p>
                      <a:pPr algn="ctr" fontAlgn="b"/>
                      <a:r>
                        <a:rPr lang="en-US" sz="1200" u="none" strike="noStrike" dirty="0"/>
                        <a:t>9</a:t>
                      </a:r>
                      <a:endParaRPr lang="en-US" sz="1200" b="0" i="0" u="none" strike="noStrike" dirty="0">
                        <a:latin typeface="+mn-lt"/>
                      </a:endParaRPr>
                    </a:p>
                  </a:txBody>
                  <a:tcPr marL="0" marR="0" marT="0" marB="0" anchor="ctr"/>
                </a:tc>
              </a:tr>
            </a:tbl>
          </a:graphicData>
        </a:graphic>
      </p:graphicFrame>
      <p:sp>
        <p:nvSpPr>
          <p:cNvPr id="5" name="TextBox 4"/>
          <p:cNvSpPr txBox="1"/>
          <p:nvPr/>
        </p:nvSpPr>
        <p:spPr>
          <a:xfrm>
            <a:off x="609600" y="1600200"/>
            <a:ext cx="4953000" cy="923330"/>
          </a:xfrm>
          <a:prstGeom prst="rect">
            <a:avLst/>
          </a:prstGeom>
          <a:noFill/>
        </p:spPr>
        <p:txBody>
          <a:bodyPr wrap="square" rtlCol="0">
            <a:spAutoFit/>
          </a:bodyPr>
          <a:lstStyle/>
          <a:p>
            <a:pPr>
              <a:buFont typeface="Arial" pitchFamily="34" charset="0"/>
              <a:buChar char="•"/>
            </a:pPr>
            <a:r>
              <a:rPr lang="en-US" dirty="0" smtClean="0"/>
              <a:t>Methodology</a:t>
            </a:r>
          </a:p>
          <a:p>
            <a:pPr lvl="1">
              <a:buFont typeface="Arial" pitchFamily="34" charset="0"/>
              <a:buChar char="•"/>
            </a:pPr>
            <a:r>
              <a:rPr lang="en-US" dirty="0" smtClean="0"/>
              <a:t>Based on Stakeholder Analysis</a:t>
            </a:r>
          </a:p>
          <a:p>
            <a:pPr lvl="1">
              <a:buFont typeface="Arial" pitchFamily="34" charset="0"/>
              <a:buChar char="•"/>
            </a:pPr>
            <a:r>
              <a:rPr lang="en-US" dirty="0" smtClean="0"/>
              <a:t>Everyone Create Three Routes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990600" y="304800"/>
            <a:ext cx="7772400" cy="1143000"/>
          </a:xfrm>
        </p:spPr>
        <p:txBody>
          <a:bodyPr>
            <a:normAutofit/>
          </a:bodyPr>
          <a:lstStyle/>
          <a:p>
            <a:r>
              <a:rPr lang="en-US" dirty="0" smtClean="0"/>
              <a:t>Feasibility Screening Matrix</a:t>
            </a:r>
          </a:p>
        </p:txBody>
      </p:sp>
      <p:graphicFrame>
        <p:nvGraphicFramePr>
          <p:cNvPr id="4" name="Table 3"/>
          <p:cNvGraphicFramePr>
            <a:graphicFrameLocks noGrp="1"/>
          </p:cNvGraphicFramePr>
          <p:nvPr/>
        </p:nvGraphicFramePr>
        <p:xfrm>
          <a:off x="685800" y="1447800"/>
          <a:ext cx="7315199" cy="5029197"/>
        </p:xfrm>
        <a:graphic>
          <a:graphicData uri="http://schemas.openxmlformats.org/drawingml/2006/table">
            <a:tbl>
              <a:tblPr bandRow="1">
                <a:tableStyleId>{2A488322-F2BA-4B5B-9748-0D474271808F}</a:tableStyleId>
              </a:tblPr>
              <a:tblGrid>
                <a:gridCol w="2078967"/>
                <a:gridCol w="1309058"/>
                <a:gridCol w="1309058"/>
                <a:gridCol w="1309058"/>
                <a:gridCol w="1309058"/>
              </a:tblGrid>
              <a:tr h="745067">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200" dirty="0" smtClean="0"/>
                        <a:t>Alternative Solution</a:t>
                      </a:r>
                    </a:p>
                    <a:p>
                      <a:pPr marL="0" marR="0" algn="ctr">
                        <a:lnSpc>
                          <a:spcPct val="115000"/>
                        </a:lnSpc>
                        <a:spcBef>
                          <a:spcPts val="0"/>
                        </a:spcBef>
                        <a:spcAft>
                          <a:spcPts val="0"/>
                        </a:spcAft>
                      </a:pPr>
                      <a:endParaRPr lang="en-US" sz="1200" dirty="0">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dirty="0"/>
                        <a:t>Number of </a:t>
                      </a:r>
                      <a:r>
                        <a:rPr lang="en-US" sz="1200" u="none" strike="noStrike" dirty="0" smtClean="0"/>
                        <a:t>Stops</a:t>
                      </a:r>
                    </a:p>
                    <a:p>
                      <a:pPr algn="ctr" fontAlgn="ctr"/>
                      <a:r>
                        <a:rPr lang="en-US" sz="1200" b="0" i="0" u="none" strike="noStrike" baseline="0" dirty="0" smtClean="0">
                          <a:latin typeface="Times New Roman" pitchFamily="18" charset="0"/>
                          <a:cs typeface="Times New Roman" pitchFamily="18" charset="0"/>
                        </a:rPr>
                        <a:t>7≤ x</a:t>
                      </a:r>
                      <a:endParaRPr lang="en-US" sz="1200" b="0" i="0" u="none" strike="noStrike" dirty="0">
                        <a:latin typeface="Times New Roman" pitchFamily="18" charset="0"/>
                        <a:cs typeface="Times New Roman"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dirty="0"/>
                        <a:t>Human </a:t>
                      </a:r>
                      <a:r>
                        <a:rPr lang="en-US" sz="1200" u="none" strike="noStrike" dirty="0" smtClean="0"/>
                        <a:t>Procedures</a:t>
                      </a:r>
                    </a:p>
                    <a:p>
                      <a:pPr algn="ctr" fontAlgn="ctr"/>
                      <a:r>
                        <a:rPr lang="en-US" sz="1200" b="0" i="0" u="none" strike="noStrike" baseline="0" dirty="0" smtClean="0">
                          <a:latin typeface="Times New Roman" pitchFamily="18" charset="0"/>
                          <a:cs typeface="Times New Roman" pitchFamily="18" charset="0"/>
                        </a:rPr>
                        <a:t>x≤ 3</a:t>
                      </a:r>
                      <a:endParaRPr lang="en-US" sz="1200" b="0" i="0" u="none" strike="noStrike" dirty="0">
                        <a:latin typeface="Times New Roman" pitchFamily="18" charset="0"/>
                        <a:cs typeface="Times New Roman"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dirty="0" smtClean="0"/>
                        <a:t>Wait </a:t>
                      </a:r>
                    </a:p>
                    <a:p>
                      <a:pPr algn="ctr" fontAlgn="ctr"/>
                      <a:r>
                        <a:rPr lang="en-US" sz="1200" u="none" strike="noStrike" dirty="0" smtClean="0"/>
                        <a:t>Time</a:t>
                      </a:r>
                    </a:p>
                    <a:p>
                      <a:pPr algn="ctr" fontAlgn="ctr"/>
                      <a:r>
                        <a:rPr lang="en-US" sz="1200" b="0" i="0" u="none" strike="noStrike" dirty="0" smtClean="0">
                          <a:latin typeface="Times New Roman" pitchFamily="18" charset="0"/>
                          <a:cs typeface="Times New Roman" pitchFamily="18" charset="0"/>
                        </a:rPr>
                        <a:t>10 </a:t>
                      </a:r>
                      <a:r>
                        <a:rPr lang="en-US" sz="1200" b="0" i="0" u="none" strike="noStrike" baseline="0" dirty="0" smtClean="0">
                          <a:latin typeface="Times New Roman" pitchFamily="18" charset="0"/>
                          <a:cs typeface="Times New Roman" pitchFamily="18" charset="0"/>
                        </a:rPr>
                        <a:t>≥ x</a:t>
                      </a:r>
                      <a:endParaRPr lang="en-US" sz="1200" b="0" i="0" u="none" strike="noStrike" dirty="0">
                        <a:latin typeface="Times New Roman" pitchFamily="18" charset="0"/>
                        <a:cs typeface="Times New Roman"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smtClean="0">
                          <a:latin typeface="Times New Roman" pitchFamily="18" charset="0"/>
                          <a:cs typeface="Times New Roman" pitchFamily="18" charset="0"/>
                        </a:rPr>
                        <a:t>Overall</a:t>
                      </a:r>
                      <a:endParaRPr lang="en-US" sz="1200" b="0" i="0" u="none" strike="noStrike" dirty="0">
                        <a:latin typeface="Times New Roman" pitchFamily="18" charset="0"/>
                        <a:cs typeface="Times New Roman" pitchFamily="18" charset="0"/>
                      </a:endParaRPr>
                    </a:p>
                  </a:txBody>
                  <a:tcPr marL="0" marR="0" marT="0" marB="0" anchor="ctr">
                    <a:lnB w="12700" cap="flat" cmpd="sng" algn="ctr">
                      <a:solidFill>
                        <a:schemeClr val="tx1"/>
                      </a:solidFill>
                      <a:prstDash val="solid"/>
                      <a:round/>
                      <a:headEnd type="none" w="med" len="med"/>
                      <a:tailEnd type="none" w="med" len="med"/>
                    </a:lnB>
                  </a:tcPr>
                </a:tc>
              </a:tr>
              <a:tr h="428413">
                <a:tc>
                  <a:txBody>
                    <a:bodyPr/>
                    <a:lstStyle/>
                    <a:p>
                      <a:pPr marL="0" marR="0" algn="ctr">
                        <a:lnSpc>
                          <a:spcPct val="115000"/>
                        </a:lnSpc>
                        <a:spcBef>
                          <a:spcPts val="0"/>
                        </a:spcBef>
                        <a:spcAft>
                          <a:spcPts val="0"/>
                        </a:spcAft>
                      </a:pPr>
                      <a:r>
                        <a:rPr lang="en-US" sz="1200" dirty="0"/>
                        <a:t>Garrison</a:t>
                      </a:r>
                      <a:endParaRPr lang="en-US" sz="1200" dirty="0">
                        <a:latin typeface="Times New Roman" pitchFamily="18" charset="0"/>
                        <a:ea typeface="Calibri"/>
                        <a:cs typeface="Times New Roman"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smtClean="0">
                          <a:solidFill>
                            <a:srgbClr val="00B050"/>
                          </a:solidFill>
                        </a:rPr>
                        <a:t>7</a:t>
                      </a:r>
                    </a:p>
                    <a:p>
                      <a:pPr marL="0" marR="0" algn="ctr">
                        <a:lnSpc>
                          <a:spcPct val="115000"/>
                        </a:lnSpc>
                        <a:spcBef>
                          <a:spcPts val="0"/>
                        </a:spcBef>
                        <a:spcAft>
                          <a:spcPts val="0"/>
                        </a:spcAft>
                      </a:pPr>
                      <a:r>
                        <a:rPr lang="en-US" sz="1200" b="1" dirty="0" smtClean="0">
                          <a:solidFill>
                            <a:srgbClr val="00B050"/>
                          </a:solidFill>
                          <a:latin typeface="+mn-lt"/>
                          <a:ea typeface="Calibri"/>
                          <a:cs typeface="Times New Roman"/>
                        </a:rPr>
                        <a:t>No Go</a:t>
                      </a:r>
                      <a:endParaRPr lang="en-US" sz="1200" b="1" dirty="0">
                        <a:solidFill>
                          <a:srgbClr val="00B050"/>
                        </a:solidFill>
                        <a:latin typeface="+mn-lt"/>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smtClean="0">
                          <a:solidFill>
                            <a:srgbClr val="FF0000"/>
                          </a:solidFill>
                        </a:rPr>
                        <a:t>9</a:t>
                      </a:r>
                    </a:p>
                    <a:p>
                      <a:pPr marL="0" marR="0" algn="ctr">
                        <a:lnSpc>
                          <a:spcPct val="115000"/>
                        </a:lnSpc>
                        <a:spcBef>
                          <a:spcPts val="0"/>
                        </a:spcBef>
                        <a:spcAft>
                          <a:spcPts val="0"/>
                        </a:spcAft>
                      </a:pPr>
                      <a:r>
                        <a:rPr lang="en-US" sz="1200" b="1" dirty="0" smtClean="0">
                          <a:solidFill>
                            <a:srgbClr val="FF0000"/>
                          </a:solidFill>
                          <a:latin typeface="+mn-lt"/>
                          <a:ea typeface="Calibri"/>
                          <a:cs typeface="Times New Roman"/>
                        </a:rPr>
                        <a:t>No Go</a:t>
                      </a:r>
                      <a:endParaRPr lang="en-US" sz="1200" b="1" dirty="0">
                        <a:solidFill>
                          <a:srgbClr val="FF0000"/>
                        </a:solidFill>
                        <a:latin typeface="+mn-lt"/>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smtClean="0">
                          <a:solidFill>
                            <a:srgbClr val="FF0000"/>
                          </a:solidFill>
                          <a:latin typeface="Calibri"/>
                          <a:ea typeface="Calibri"/>
                          <a:cs typeface="Times New Roman"/>
                        </a:rPr>
                        <a:t>15</a:t>
                      </a:r>
                    </a:p>
                    <a:p>
                      <a:pPr marL="0" marR="0" algn="ctr">
                        <a:lnSpc>
                          <a:spcPct val="115000"/>
                        </a:lnSpc>
                        <a:spcBef>
                          <a:spcPts val="0"/>
                        </a:spcBef>
                        <a:spcAft>
                          <a:spcPts val="0"/>
                        </a:spcAft>
                      </a:pPr>
                      <a:r>
                        <a:rPr lang="en-US" sz="1200" b="1" dirty="0" smtClean="0">
                          <a:solidFill>
                            <a:srgbClr val="FF0000"/>
                          </a:solidFill>
                          <a:latin typeface="Calibri"/>
                          <a:ea typeface="Calibri"/>
                          <a:cs typeface="Times New Roman"/>
                        </a:rPr>
                        <a:t>No Go</a:t>
                      </a:r>
                      <a:endParaRPr lang="en-US" sz="1200" b="1" dirty="0">
                        <a:solidFill>
                          <a:srgbClr val="FF000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dirty="0" smtClean="0">
                          <a:solidFill>
                            <a:srgbClr val="FF0000"/>
                          </a:solidFill>
                          <a:latin typeface="Calibri"/>
                          <a:ea typeface="Calibri"/>
                          <a:cs typeface="Times New Roman"/>
                        </a:rPr>
                        <a:t>No Go</a:t>
                      </a:r>
                      <a:endParaRPr lang="en-US" sz="1800" b="1" dirty="0">
                        <a:solidFill>
                          <a:srgbClr val="FF000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8413">
                <a:tc>
                  <a:txBody>
                    <a:bodyPr/>
                    <a:lstStyle/>
                    <a:p>
                      <a:pPr marL="0" marR="0" algn="ctr">
                        <a:lnSpc>
                          <a:spcPct val="115000"/>
                        </a:lnSpc>
                        <a:spcBef>
                          <a:spcPts val="0"/>
                        </a:spcBef>
                        <a:spcAft>
                          <a:spcPts val="0"/>
                        </a:spcAft>
                      </a:pPr>
                      <a:r>
                        <a:rPr lang="en-US" sz="1200" dirty="0"/>
                        <a:t>The Slug</a:t>
                      </a:r>
                      <a:endParaRPr lang="en-US" sz="1200" dirty="0">
                        <a:latin typeface="Times New Roman" pitchFamily="18" charset="0"/>
                        <a:ea typeface="Calibri"/>
                        <a:cs typeface="Times New Roman"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smtClean="0">
                          <a:solidFill>
                            <a:srgbClr val="00B050"/>
                          </a:solidFill>
                        </a:rPr>
                        <a:t>10</a:t>
                      </a:r>
                    </a:p>
                    <a:p>
                      <a:pPr marL="0" marR="0" algn="ctr">
                        <a:lnSpc>
                          <a:spcPct val="115000"/>
                        </a:lnSpc>
                        <a:spcBef>
                          <a:spcPts val="0"/>
                        </a:spcBef>
                        <a:spcAft>
                          <a:spcPts val="0"/>
                        </a:spcAft>
                      </a:pPr>
                      <a:r>
                        <a:rPr lang="en-US" sz="1200" b="1" dirty="0" smtClean="0">
                          <a:solidFill>
                            <a:srgbClr val="00B050"/>
                          </a:solidFill>
                          <a:latin typeface="+mn-lt"/>
                          <a:ea typeface="Calibri"/>
                          <a:cs typeface="Times New Roman"/>
                        </a:rPr>
                        <a:t>Go</a:t>
                      </a:r>
                      <a:endParaRPr lang="en-US" sz="1200" b="1" dirty="0">
                        <a:solidFill>
                          <a:srgbClr val="00B050"/>
                        </a:solidFill>
                        <a:latin typeface="+mn-lt"/>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smtClean="0">
                          <a:solidFill>
                            <a:srgbClr val="FF0000"/>
                          </a:solidFill>
                        </a:rPr>
                        <a:t>6</a:t>
                      </a:r>
                    </a:p>
                    <a:p>
                      <a:pPr marL="0" marR="0" algn="ctr">
                        <a:lnSpc>
                          <a:spcPct val="115000"/>
                        </a:lnSpc>
                        <a:spcBef>
                          <a:spcPts val="0"/>
                        </a:spcBef>
                        <a:spcAft>
                          <a:spcPts val="0"/>
                        </a:spcAft>
                      </a:pPr>
                      <a:r>
                        <a:rPr lang="en-US" sz="1200" b="1" dirty="0" smtClean="0">
                          <a:solidFill>
                            <a:srgbClr val="FF0000"/>
                          </a:solidFill>
                          <a:latin typeface="+mn-lt"/>
                          <a:ea typeface="Calibri"/>
                          <a:cs typeface="Times New Roman"/>
                        </a:rPr>
                        <a:t>No Go</a:t>
                      </a:r>
                      <a:endParaRPr lang="en-US" sz="1200" b="1" dirty="0">
                        <a:solidFill>
                          <a:srgbClr val="FF0000"/>
                        </a:solidFill>
                        <a:latin typeface="+mn-lt"/>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smtClean="0">
                          <a:solidFill>
                            <a:srgbClr val="00B050"/>
                          </a:solidFill>
                          <a:latin typeface="Calibri"/>
                          <a:ea typeface="Calibri"/>
                          <a:cs typeface="Times New Roman"/>
                        </a:rPr>
                        <a:t>8</a:t>
                      </a:r>
                    </a:p>
                    <a:p>
                      <a:pPr marL="0" marR="0" algn="ctr">
                        <a:lnSpc>
                          <a:spcPct val="115000"/>
                        </a:lnSpc>
                        <a:spcBef>
                          <a:spcPts val="0"/>
                        </a:spcBef>
                        <a:spcAft>
                          <a:spcPts val="0"/>
                        </a:spcAft>
                      </a:pPr>
                      <a:r>
                        <a:rPr lang="en-US" sz="1200" b="1" dirty="0" smtClean="0">
                          <a:solidFill>
                            <a:srgbClr val="00B050"/>
                          </a:solidFill>
                          <a:latin typeface="Calibri"/>
                          <a:ea typeface="Calibri"/>
                          <a:cs typeface="Times New Roman"/>
                        </a:rPr>
                        <a:t>Go</a:t>
                      </a:r>
                      <a:endParaRPr lang="en-US" sz="1200" b="1" dirty="0">
                        <a:solidFill>
                          <a:srgbClr val="00B05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dirty="0" smtClean="0">
                          <a:solidFill>
                            <a:srgbClr val="FF0000"/>
                          </a:solidFill>
                          <a:latin typeface="Calibri"/>
                          <a:ea typeface="Calibri"/>
                          <a:cs typeface="Times New Roman"/>
                        </a:rPr>
                        <a:t>No</a:t>
                      </a:r>
                      <a:r>
                        <a:rPr lang="en-US" sz="1800" b="1" baseline="0" dirty="0" smtClean="0">
                          <a:solidFill>
                            <a:srgbClr val="FF0000"/>
                          </a:solidFill>
                          <a:latin typeface="Calibri"/>
                          <a:ea typeface="Calibri"/>
                          <a:cs typeface="Times New Roman"/>
                        </a:rPr>
                        <a:t> Go</a:t>
                      </a:r>
                      <a:endParaRPr lang="en-US" sz="1800" b="1" dirty="0">
                        <a:solidFill>
                          <a:srgbClr val="FF000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8413">
                <a:tc>
                  <a:txBody>
                    <a:bodyPr/>
                    <a:lstStyle/>
                    <a:p>
                      <a:pPr marL="0" marR="0" algn="ctr">
                        <a:lnSpc>
                          <a:spcPct val="115000"/>
                        </a:lnSpc>
                        <a:spcBef>
                          <a:spcPts val="0"/>
                        </a:spcBef>
                        <a:spcAft>
                          <a:spcPts val="0"/>
                        </a:spcAft>
                      </a:pPr>
                      <a:r>
                        <a:rPr lang="en-US" sz="1200" dirty="0"/>
                        <a:t>Cadet Activities</a:t>
                      </a:r>
                      <a:endParaRPr lang="en-US" sz="1200" dirty="0">
                        <a:latin typeface="Times New Roman" pitchFamily="18" charset="0"/>
                        <a:ea typeface="Calibri"/>
                        <a:cs typeface="Times New Roman"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u="none" strike="noStrike" dirty="0" smtClean="0">
                          <a:solidFill>
                            <a:srgbClr val="00B050"/>
                          </a:solidFill>
                        </a:rPr>
                        <a:t>10</a:t>
                      </a:r>
                    </a:p>
                    <a:p>
                      <a:pPr algn="ctr" fontAlgn="b"/>
                      <a:r>
                        <a:rPr lang="en-US" sz="1200" b="1" i="0" u="none" strike="noStrike" dirty="0" smtClean="0">
                          <a:solidFill>
                            <a:srgbClr val="00B050"/>
                          </a:solidFill>
                          <a:latin typeface="+mn-lt"/>
                          <a:cs typeface="Times New Roman" pitchFamily="18" charset="0"/>
                        </a:rPr>
                        <a:t>Go</a:t>
                      </a:r>
                      <a:endParaRPr lang="en-US" sz="1200" b="1" i="0" u="none" strike="noStrike" dirty="0">
                        <a:solidFill>
                          <a:srgbClr val="00B050"/>
                        </a:solidFill>
                        <a:latin typeface="+mn-lt"/>
                        <a:cs typeface="Times New Roman" pitchFamily="18"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u="none" strike="noStrike" dirty="0" smtClean="0">
                          <a:solidFill>
                            <a:srgbClr val="00B050"/>
                          </a:solidFill>
                        </a:rPr>
                        <a:t>2</a:t>
                      </a:r>
                    </a:p>
                    <a:p>
                      <a:pPr algn="ctr" fontAlgn="b"/>
                      <a:r>
                        <a:rPr lang="en-US" sz="1200" b="1" i="0" u="none" strike="noStrike" dirty="0" smtClean="0">
                          <a:solidFill>
                            <a:srgbClr val="00B050"/>
                          </a:solidFill>
                          <a:latin typeface="+mn-lt"/>
                          <a:cs typeface="Times New Roman" pitchFamily="18" charset="0"/>
                        </a:rPr>
                        <a:t>Go</a:t>
                      </a:r>
                      <a:endParaRPr lang="en-US" sz="1200" b="1" i="0" u="none" strike="noStrike" dirty="0">
                        <a:solidFill>
                          <a:srgbClr val="00B050"/>
                        </a:solidFill>
                        <a:latin typeface="+mn-lt"/>
                        <a:cs typeface="Times New Roman" pitchFamily="18"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smtClean="0">
                          <a:solidFill>
                            <a:srgbClr val="00B050"/>
                          </a:solidFill>
                          <a:latin typeface="Calibri"/>
                          <a:ea typeface="Calibri"/>
                          <a:cs typeface="Times New Roman"/>
                        </a:rPr>
                        <a:t>6</a:t>
                      </a:r>
                    </a:p>
                    <a:p>
                      <a:pPr marL="0" marR="0" algn="ctr">
                        <a:lnSpc>
                          <a:spcPct val="115000"/>
                        </a:lnSpc>
                        <a:spcBef>
                          <a:spcPts val="0"/>
                        </a:spcBef>
                        <a:spcAft>
                          <a:spcPts val="0"/>
                        </a:spcAft>
                      </a:pPr>
                      <a:r>
                        <a:rPr lang="en-US" sz="1200" b="1" dirty="0" smtClean="0">
                          <a:solidFill>
                            <a:srgbClr val="00B050"/>
                          </a:solidFill>
                          <a:latin typeface="Calibri"/>
                          <a:ea typeface="Calibri"/>
                          <a:cs typeface="Times New Roman"/>
                        </a:rPr>
                        <a:t>Go</a:t>
                      </a:r>
                      <a:endParaRPr lang="en-US" sz="1200" b="1" dirty="0">
                        <a:solidFill>
                          <a:srgbClr val="00B05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dirty="0" smtClean="0">
                          <a:solidFill>
                            <a:srgbClr val="00B050"/>
                          </a:solidFill>
                          <a:latin typeface="Calibri"/>
                          <a:ea typeface="Calibri"/>
                          <a:cs typeface="Times New Roman"/>
                        </a:rPr>
                        <a:t>Go</a:t>
                      </a:r>
                      <a:endParaRPr lang="en-US" sz="1800" b="1" dirty="0">
                        <a:solidFill>
                          <a:srgbClr val="00B05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8413">
                <a:tc>
                  <a:txBody>
                    <a:bodyPr/>
                    <a:lstStyle/>
                    <a:p>
                      <a:pPr marL="0" marR="0" algn="ctr">
                        <a:lnSpc>
                          <a:spcPct val="115000"/>
                        </a:lnSpc>
                        <a:spcBef>
                          <a:spcPts val="0"/>
                        </a:spcBef>
                        <a:spcAft>
                          <a:spcPts val="0"/>
                        </a:spcAft>
                      </a:pPr>
                      <a:r>
                        <a:rPr lang="en-US" sz="1200" dirty="0"/>
                        <a:t>Visitor Line</a:t>
                      </a:r>
                      <a:endParaRPr lang="en-US" sz="1200" dirty="0">
                        <a:latin typeface="Times New Roman" pitchFamily="18" charset="0"/>
                        <a:ea typeface="Calibri"/>
                        <a:cs typeface="Times New Roman"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u="none" strike="noStrike" dirty="0" smtClean="0">
                          <a:solidFill>
                            <a:srgbClr val="00B050"/>
                          </a:solidFill>
                        </a:rPr>
                        <a:t>8</a:t>
                      </a:r>
                    </a:p>
                    <a:p>
                      <a:pPr algn="ctr" fontAlgn="b"/>
                      <a:r>
                        <a:rPr lang="en-US" sz="1200" b="1" i="0" u="none" strike="noStrike" dirty="0" smtClean="0">
                          <a:solidFill>
                            <a:srgbClr val="00B050"/>
                          </a:solidFill>
                          <a:latin typeface="+mn-lt"/>
                        </a:rPr>
                        <a:t>Go</a:t>
                      </a:r>
                      <a:endParaRPr lang="en-US" sz="1200" b="1" i="0" u="none" strike="noStrike" dirty="0">
                        <a:solidFill>
                          <a:srgbClr val="00B050"/>
                        </a:solidFill>
                        <a:latin typeface="+mn-lt"/>
                      </a:endParaRPr>
                    </a:p>
                  </a:txBody>
                  <a:tcPr marL="0" marR="0" marT="0" marB="0" anchor="ctr">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smtClean="0">
                          <a:solidFill>
                            <a:srgbClr val="00B050"/>
                          </a:solidFill>
                        </a:rPr>
                        <a:t>3</a:t>
                      </a:r>
                    </a:p>
                    <a:p>
                      <a:pPr algn="ctr" fontAlgn="b"/>
                      <a:r>
                        <a:rPr lang="en-US" sz="1200" b="1" i="0" u="none" strike="noStrike" dirty="0" smtClean="0">
                          <a:solidFill>
                            <a:srgbClr val="00B050"/>
                          </a:solidFill>
                          <a:latin typeface="+mn-lt"/>
                        </a:rPr>
                        <a:t>Go</a:t>
                      </a:r>
                      <a:endParaRPr lang="en-US" sz="1200" b="1" i="0" u="none" strike="noStrike" dirty="0">
                        <a:solidFill>
                          <a:srgbClr val="00B050"/>
                        </a:solidFill>
                        <a:latin typeface="+mn-lt"/>
                      </a:endParaRPr>
                    </a:p>
                  </a:txBody>
                  <a:tcPr marL="0" marR="0" marT="0" marB="0" anchor="ctr">
                    <a:lnL>
                      <a:noFill/>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smtClean="0">
                          <a:solidFill>
                            <a:srgbClr val="00B050"/>
                          </a:solidFill>
                          <a:latin typeface="Calibri"/>
                          <a:ea typeface="Calibri"/>
                          <a:cs typeface="Times New Roman"/>
                        </a:rPr>
                        <a:t>7</a:t>
                      </a:r>
                    </a:p>
                    <a:p>
                      <a:pPr marL="0" marR="0" algn="ctr">
                        <a:lnSpc>
                          <a:spcPct val="115000"/>
                        </a:lnSpc>
                        <a:spcBef>
                          <a:spcPts val="0"/>
                        </a:spcBef>
                        <a:spcAft>
                          <a:spcPts val="0"/>
                        </a:spcAft>
                      </a:pPr>
                      <a:r>
                        <a:rPr lang="en-US" sz="1200" b="1" dirty="0" smtClean="0">
                          <a:solidFill>
                            <a:srgbClr val="00B050"/>
                          </a:solidFill>
                          <a:latin typeface="Calibri"/>
                          <a:ea typeface="Calibri"/>
                          <a:cs typeface="Times New Roman"/>
                        </a:rPr>
                        <a:t>Go</a:t>
                      </a:r>
                      <a:endParaRPr lang="en-US" sz="1200" b="1" dirty="0">
                        <a:solidFill>
                          <a:srgbClr val="00B05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dirty="0" smtClean="0">
                          <a:solidFill>
                            <a:srgbClr val="00B050"/>
                          </a:solidFill>
                          <a:latin typeface="Calibri"/>
                          <a:ea typeface="Calibri"/>
                          <a:cs typeface="Times New Roman"/>
                        </a:rPr>
                        <a:t>Go</a:t>
                      </a:r>
                      <a:endParaRPr lang="en-US" sz="1800" b="1" dirty="0">
                        <a:solidFill>
                          <a:srgbClr val="00B05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8413">
                <a:tc>
                  <a:txBody>
                    <a:bodyPr/>
                    <a:lstStyle/>
                    <a:p>
                      <a:pPr marL="0" marR="0" algn="ctr">
                        <a:lnSpc>
                          <a:spcPct val="115000"/>
                        </a:lnSpc>
                        <a:spcBef>
                          <a:spcPts val="0"/>
                        </a:spcBef>
                        <a:spcAft>
                          <a:spcPts val="0"/>
                        </a:spcAft>
                      </a:pPr>
                      <a:r>
                        <a:rPr lang="en-US" sz="1200" dirty="0"/>
                        <a:t>The Athlete</a:t>
                      </a:r>
                      <a:endParaRPr lang="en-US" sz="1200" dirty="0">
                        <a:latin typeface="Times New Roman" pitchFamily="18" charset="0"/>
                        <a:ea typeface="Calibri"/>
                        <a:cs typeface="Times New Roman"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smtClean="0">
                          <a:solidFill>
                            <a:srgbClr val="FF0000"/>
                          </a:solidFill>
                        </a:rPr>
                        <a:t>6</a:t>
                      </a:r>
                    </a:p>
                    <a:p>
                      <a:pPr marL="0" marR="0" algn="ctr">
                        <a:lnSpc>
                          <a:spcPct val="115000"/>
                        </a:lnSpc>
                        <a:spcBef>
                          <a:spcPts val="0"/>
                        </a:spcBef>
                        <a:spcAft>
                          <a:spcPts val="0"/>
                        </a:spcAft>
                      </a:pPr>
                      <a:r>
                        <a:rPr lang="en-US" sz="1200" b="1" dirty="0" smtClean="0">
                          <a:solidFill>
                            <a:srgbClr val="FF0000"/>
                          </a:solidFill>
                          <a:latin typeface="Calibri"/>
                          <a:ea typeface="Calibri"/>
                          <a:cs typeface="Times New Roman"/>
                        </a:rPr>
                        <a:t>No Go</a:t>
                      </a:r>
                      <a:endParaRPr lang="en-US" sz="1200" b="1" dirty="0">
                        <a:solidFill>
                          <a:srgbClr val="FF000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smtClean="0">
                          <a:solidFill>
                            <a:srgbClr val="FF0000"/>
                          </a:solidFill>
                        </a:rPr>
                        <a:t>6</a:t>
                      </a:r>
                    </a:p>
                    <a:p>
                      <a:pPr marL="0" marR="0" algn="ctr">
                        <a:lnSpc>
                          <a:spcPct val="115000"/>
                        </a:lnSpc>
                        <a:spcBef>
                          <a:spcPts val="0"/>
                        </a:spcBef>
                        <a:spcAft>
                          <a:spcPts val="0"/>
                        </a:spcAft>
                      </a:pPr>
                      <a:r>
                        <a:rPr lang="en-US" sz="1200" b="1" dirty="0" smtClean="0">
                          <a:solidFill>
                            <a:srgbClr val="FF0000"/>
                          </a:solidFill>
                          <a:latin typeface="Calibri"/>
                          <a:ea typeface="Calibri"/>
                          <a:cs typeface="Times New Roman"/>
                        </a:rPr>
                        <a:t>No Go</a:t>
                      </a:r>
                      <a:endParaRPr lang="en-US" sz="1200" b="1" dirty="0">
                        <a:solidFill>
                          <a:srgbClr val="FF000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smtClean="0">
                          <a:solidFill>
                            <a:srgbClr val="00B050"/>
                          </a:solidFill>
                          <a:latin typeface="Calibri"/>
                          <a:ea typeface="Calibri"/>
                          <a:cs typeface="Times New Roman"/>
                        </a:rPr>
                        <a:t>4</a:t>
                      </a:r>
                    </a:p>
                    <a:p>
                      <a:pPr marL="0" marR="0" algn="ctr">
                        <a:lnSpc>
                          <a:spcPct val="115000"/>
                        </a:lnSpc>
                        <a:spcBef>
                          <a:spcPts val="0"/>
                        </a:spcBef>
                        <a:spcAft>
                          <a:spcPts val="0"/>
                        </a:spcAft>
                      </a:pPr>
                      <a:r>
                        <a:rPr lang="en-US" sz="1200" b="1" dirty="0" smtClean="0">
                          <a:solidFill>
                            <a:srgbClr val="00B050"/>
                          </a:solidFill>
                          <a:latin typeface="Calibri"/>
                          <a:ea typeface="Calibri"/>
                          <a:cs typeface="Times New Roman"/>
                        </a:rPr>
                        <a:t>Go</a:t>
                      </a:r>
                      <a:endParaRPr lang="en-US" sz="1200" b="1" dirty="0">
                        <a:solidFill>
                          <a:srgbClr val="00B05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dirty="0" smtClean="0">
                          <a:solidFill>
                            <a:srgbClr val="FF0000"/>
                          </a:solidFill>
                          <a:latin typeface="Calibri"/>
                          <a:ea typeface="Calibri"/>
                          <a:cs typeface="Times New Roman"/>
                        </a:rPr>
                        <a:t>No</a:t>
                      </a:r>
                      <a:r>
                        <a:rPr lang="en-US" sz="1800" b="1" baseline="0" dirty="0" smtClean="0">
                          <a:solidFill>
                            <a:srgbClr val="FF0000"/>
                          </a:solidFill>
                          <a:latin typeface="Calibri"/>
                          <a:ea typeface="Calibri"/>
                          <a:cs typeface="Times New Roman"/>
                        </a:rPr>
                        <a:t> Go</a:t>
                      </a:r>
                      <a:endParaRPr lang="en-US" sz="1800" b="1" dirty="0">
                        <a:solidFill>
                          <a:srgbClr val="FF000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8413">
                <a:tc>
                  <a:txBody>
                    <a:bodyPr/>
                    <a:lstStyle/>
                    <a:p>
                      <a:pPr marL="0" marR="0" algn="ctr">
                        <a:lnSpc>
                          <a:spcPct val="115000"/>
                        </a:lnSpc>
                        <a:spcBef>
                          <a:spcPts val="0"/>
                        </a:spcBef>
                        <a:spcAft>
                          <a:spcPts val="0"/>
                        </a:spcAft>
                      </a:pPr>
                      <a:r>
                        <a:rPr lang="en-US" sz="1200" dirty="0"/>
                        <a:t>Olympian</a:t>
                      </a:r>
                      <a:endParaRPr lang="en-US" sz="1200" dirty="0">
                        <a:latin typeface="Times New Roman" pitchFamily="18" charset="0"/>
                        <a:ea typeface="Calibri"/>
                        <a:cs typeface="Times New Roman"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smtClean="0">
                          <a:solidFill>
                            <a:srgbClr val="FF0000"/>
                          </a:solidFill>
                        </a:rPr>
                        <a:t>4</a:t>
                      </a:r>
                    </a:p>
                    <a:p>
                      <a:pPr marL="0" marR="0" algn="ctr">
                        <a:lnSpc>
                          <a:spcPct val="115000"/>
                        </a:lnSpc>
                        <a:spcBef>
                          <a:spcPts val="0"/>
                        </a:spcBef>
                        <a:spcAft>
                          <a:spcPts val="0"/>
                        </a:spcAft>
                      </a:pPr>
                      <a:r>
                        <a:rPr lang="en-US" sz="1200" b="1" dirty="0" smtClean="0">
                          <a:solidFill>
                            <a:srgbClr val="FF0000"/>
                          </a:solidFill>
                          <a:latin typeface="Calibri"/>
                          <a:ea typeface="Calibri"/>
                          <a:cs typeface="Times New Roman"/>
                        </a:rPr>
                        <a:t>No</a:t>
                      </a:r>
                      <a:r>
                        <a:rPr lang="en-US" sz="1200" b="1" baseline="0" dirty="0" smtClean="0">
                          <a:solidFill>
                            <a:srgbClr val="FF0000"/>
                          </a:solidFill>
                          <a:latin typeface="Calibri"/>
                          <a:ea typeface="Calibri"/>
                          <a:cs typeface="Times New Roman"/>
                        </a:rPr>
                        <a:t> Go</a:t>
                      </a:r>
                      <a:endParaRPr lang="en-US" sz="1200" b="1" dirty="0">
                        <a:solidFill>
                          <a:srgbClr val="FF000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smtClean="0">
                          <a:solidFill>
                            <a:srgbClr val="FF0000"/>
                          </a:solidFill>
                        </a:rPr>
                        <a:t>4</a:t>
                      </a:r>
                    </a:p>
                    <a:p>
                      <a:pPr marL="0" marR="0" algn="ctr">
                        <a:lnSpc>
                          <a:spcPct val="115000"/>
                        </a:lnSpc>
                        <a:spcBef>
                          <a:spcPts val="0"/>
                        </a:spcBef>
                        <a:spcAft>
                          <a:spcPts val="0"/>
                        </a:spcAft>
                      </a:pPr>
                      <a:r>
                        <a:rPr lang="en-US" sz="1200" b="1" dirty="0" smtClean="0">
                          <a:solidFill>
                            <a:srgbClr val="FF0000"/>
                          </a:solidFill>
                          <a:latin typeface="Calibri"/>
                          <a:ea typeface="Calibri"/>
                          <a:cs typeface="Times New Roman"/>
                        </a:rPr>
                        <a:t>No Go</a:t>
                      </a:r>
                      <a:endParaRPr lang="en-US" sz="1200" b="1" dirty="0">
                        <a:solidFill>
                          <a:srgbClr val="FF000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smtClean="0">
                          <a:solidFill>
                            <a:srgbClr val="00B050"/>
                          </a:solidFill>
                          <a:latin typeface="Calibri"/>
                          <a:ea typeface="Calibri"/>
                          <a:cs typeface="Times New Roman"/>
                        </a:rPr>
                        <a:t>5</a:t>
                      </a:r>
                    </a:p>
                    <a:p>
                      <a:pPr marL="0" marR="0" algn="ctr">
                        <a:lnSpc>
                          <a:spcPct val="115000"/>
                        </a:lnSpc>
                        <a:spcBef>
                          <a:spcPts val="0"/>
                        </a:spcBef>
                        <a:spcAft>
                          <a:spcPts val="0"/>
                        </a:spcAft>
                      </a:pPr>
                      <a:r>
                        <a:rPr lang="en-US" sz="1200" b="1" dirty="0" smtClean="0">
                          <a:solidFill>
                            <a:srgbClr val="00B050"/>
                          </a:solidFill>
                          <a:latin typeface="Calibri"/>
                          <a:ea typeface="Calibri"/>
                          <a:cs typeface="Times New Roman"/>
                        </a:rPr>
                        <a:t>Go</a:t>
                      </a:r>
                      <a:endParaRPr lang="en-US" sz="1200" b="1" dirty="0">
                        <a:solidFill>
                          <a:srgbClr val="00B05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dirty="0" smtClean="0">
                          <a:solidFill>
                            <a:srgbClr val="FF0000"/>
                          </a:solidFill>
                          <a:latin typeface="Calibri"/>
                          <a:ea typeface="Calibri"/>
                          <a:cs typeface="Times New Roman"/>
                        </a:rPr>
                        <a:t>No</a:t>
                      </a:r>
                      <a:r>
                        <a:rPr lang="en-US" sz="1800" b="1" baseline="0" dirty="0" smtClean="0">
                          <a:solidFill>
                            <a:srgbClr val="FF0000"/>
                          </a:solidFill>
                          <a:latin typeface="Calibri"/>
                          <a:ea typeface="Calibri"/>
                          <a:cs typeface="Times New Roman"/>
                        </a:rPr>
                        <a:t> Go</a:t>
                      </a:r>
                      <a:endParaRPr lang="en-US" sz="1800" b="1" dirty="0">
                        <a:solidFill>
                          <a:srgbClr val="FF000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8413">
                <a:tc>
                  <a:txBody>
                    <a:bodyPr/>
                    <a:lstStyle/>
                    <a:p>
                      <a:pPr marL="0" marR="0" algn="ctr">
                        <a:lnSpc>
                          <a:spcPct val="115000"/>
                        </a:lnSpc>
                        <a:spcBef>
                          <a:spcPts val="0"/>
                        </a:spcBef>
                        <a:spcAft>
                          <a:spcPts val="0"/>
                        </a:spcAft>
                      </a:pPr>
                      <a:r>
                        <a:rPr lang="en-US" sz="1200" dirty="0"/>
                        <a:t>The Tourist</a:t>
                      </a:r>
                      <a:endParaRPr lang="en-US" sz="1200" dirty="0">
                        <a:latin typeface="Times New Roman" pitchFamily="18" charset="0"/>
                        <a:ea typeface="Calibri"/>
                        <a:cs typeface="Times New Roman"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u="none" strike="noStrike" dirty="0" smtClean="0">
                          <a:solidFill>
                            <a:srgbClr val="00B050"/>
                          </a:solidFill>
                        </a:rPr>
                        <a:t>7</a:t>
                      </a:r>
                    </a:p>
                    <a:p>
                      <a:pPr algn="ctr" fontAlgn="b"/>
                      <a:r>
                        <a:rPr lang="en-US" sz="1200" b="1" i="0" u="none" strike="noStrike" dirty="0" smtClean="0">
                          <a:solidFill>
                            <a:srgbClr val="00B050"/>
                          </a:solidFill>
                          <a:latin typeface="+mn-lt"/>
                        </a:rPr>
                        <a:t> Go</a:t>
                      </a:r>
                      <a:endParaRPr lang="en-US" sz="1200" b="1" i="0" u="none" strike="noStrike" dirty="0">
                        <a:solidFill>
                          <a:srgbClr val="00B050"/>
                        </a:solidFill>
                        <a:latin typeface="+mn-l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u="none" strike="noStrike" dirty="0" smtClean="0">
                          <a:solidFill>
                            <a:srgbClr val="00B050"/>
                          </a:solidFill>
                        </a:rPr>
                        <a:t>2</a:t>
                      </a:r>
                    </a:p>
                    <a:p>
                      <a:pPr algn="ctr" fontAlgn="b"/>
                      <a:r>
                        <a:rPr lang="en-US" sz="1200" b="1" i="0" u="none" strike="noStrike" dirty="0" smtClean="0">
                          <a:solidFill>
                            <a:srgbClr val="00B050"/>
                          </a:solidFill>
                          <a:latin typeface="+mn-lt"/>
                        </a:rPr>
                        <a:t>Go</a:t>
                      </a:r>
                      <a:endParaRPr lang="en-US" sz="1200" b="1" i="0" u="none" strike="noStrike" dirty="0">
                        <a:solidFill>
                          <a:srgbClr val="00B050"/>
                        </a:solidFill>
                        <a:latin typeface="+mn-l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smtClean="0">
                          <a:solidFill>
                            <a:srgbClr val="00B050"/>
                          </a:solidFill>
                          <a:latin typeface="Calibri"/>
                          <a:ea typeface="Calibri"/>
                          <a:cs typeface="Times New Roman"/>
                        </a:rPr>
                        <a:t>10</a:t>
                      </a:r>
                    </a:p>
                    <a:p>
                      <a:pPr marL="0" marR="0" algn="ctr">
                        <a:lnSpc>
                          <a:spcPct val="115000"/>
                        </a:lnSpc>
                        <a:spcBef>
                          <a:spcPts val="0"/>
                        </a:spcBef>
                        <a:spcAft>
                          <a:spcPts val="0"/>
                        </a:spcAft>
                      </a:pPr>
                      <a:r>
                        <a:rPr lang="en-US" sz="1200" b="1" dirty="0" smtClean="0">
                          <a:solidFill>
                            <a:srgbClr val="00B050"/>
                          </a:solidFill>
                          <a:latin typeface="Calibri"/>
                          <a:ea typeface="Calibri"/>
                          <a:cs typeface="Times New Roman"/>
                        </a:rPr>
                        <a:t>Go</a:t>
                      </a:r>
                      <a:endParaRPr lang="en-US" sz="1200" b="1" dirty="0">
                        <a:solidFill>
                          <a:srgbClr val="00B05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dirty="0" smtClean="0">
                          <a:solidFill>
                            <a:srgbClr val="92D050"/>
                          </a:solidFill>
                          <a:latin typeface="Calibri"/>
                          <a:ea typeface="Calibri"/>
                          <a:cs typeface="Times New Roman"/>
                        </a:rPr>
                        <a:t>Go</a:t>
                      </a:r>
                      <a:endParaRPr lang="en-US" sz="1800" b="1" dirty="0">
                        <a:solidFill>
                          <a:srgbClr val="92D05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8413">
                <a:tc>
                  <a:txBody>
                    <a:bodyPr/>
                    <a:lstStyle/>
                    <a:p>
                      <a:pPr marL="0" marR="0" algn="ctr">
                        <a:lnSpc>
                          <a:spcPct val="115000"/>
                        </a:lnSpc>
                        <a:spcBef>
                          <a:spcPts val="0"/>
                        </a:spcBef>
                        <a:spcAft>
                          <a:spcPts val="0"/>
                        </a:spcAft>
                      </a:pPr>
                      <a:r>
                        <a:rPr lang="en-US" sz="1200" dirty="0"/>
                        <a:t>Knockout</a:t>
                      </a:r>
                      <a:endParaRPr lang="en-US" sz="1200" dirty="0">
                        <a:latin typeface="Times New Roman" pitchFamily="18" charset="0"/>
                        <a:ea typeface="Calibri"/>
                        <a:cs typeface="Times New Roman"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u="none" strike="noStrike" dirty="0" smtClean="0">
                          <a:solidFill>
                            <a:srgbClr val="00B050"/>
                          </a:solidFill>
                        </a:rPr>
                        <a:t>10</a:t>
                      </a:r>
                    </a:p>
                    <a:p>
                      <a:pPr algn="ctr" fontAlgn="b"/>
                      <a:r>
                        <a:rPr lang="en-US" sz="1200" b="1" i="0" u="none" strike="noStrike" dirty="0" smtClean="0">
                          <a:solidFill>
                            <a:srgbClr val="00B050"/>
                          </a:solidFill>
                          <a:latin typeface="+mn-lt"/>
                        </a:rPr>
                        <a:t>Go</a:t>
                      </a:r>
                      <a:endParaRPr lang="en-US" sz="1200" b="1" i="0" u="none" strike="noStrike" dirty="0">
                        <a:solidFill>
                          <a:srgbClr val="00B050"/>
                        </a:solidFill>
                        <a:latin typeface="+mn-l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u="none" strike="noStrike" dirty="0" smtClean="0">
                          <a:solidFill>
                            <a:srgbClr val="00B050"/>
                          </a:solidFill>
                        </a:rPr>
                        <a:t>3</a:t>
                      </a:r>
                    </a:p>
                    <a:p>
                      <a:pPr algn="ctr" fontAlgn="b"/>
                      <a:r>
                        <a:rPr lang="en-US" sz="1200" b="1" i="0" u="none" strike="noStrike" dirty="0" smtClean="0">
                          <a:solidFill>
                            <a:srgbClr val="00B050"/>
                          </a:solidFill>
                          <a:latin typeface="+mn-lt"/>
                        </a:rPr>
                        <a:t>Go</a:t>
                      </a:r>
                      <a:endParaRPr lang="en-US" sz="1200" b="1" i="0" u="none" strike="noStrike" dirty="0">
                        <a:solidFill>
                          <a:srgbClr val="00B050"/>
                        </a:solidFill>
                        <a:latin typeface="+mn-l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smtClean="0">
                          <a:solidFill>
                            <a:srgbClr val="00B050"/>
                          </a:solidFill>
                          <a:latin typeface="Calibri"/>
                          <a:ea typeface="Calibri"/>
                          <a:cs typeface="Times New Roman"/>
                        </a:rPr>
                        <a:t>8</a:t>
                      </a:r>
                    </a:p>
                    <a:p>
                      <a:pPr marL="0" marR="0" algn="ctr">
                        <a:lnSpc>
                          <a:spcPct val="115000"/>
                        </a:lnSpc>
                        <a:spcBef>
                          <a:spcPts val="0"/>
                        </a:spcBef>
                        <a:spcAft>
                          <a:spcPts val="0"/>
                        </a:spcAft>
                      </a:pPr>
                      <a:r>
                        <a:rPr lang="en-US" sz="1200" b="1" dirty="0" smtClean="0">
                          <a:solidFill>
                            <a:srgbClr val="00B050"/>
                          </a:solidFill>
                          <a:latin typeface="Calibri"/>
                          <a:ea typeface="Calibri"/>
                          <a:cs typeface="Times New Roman"/>
                        </a:rPr>
                        <a:t>Go</a:t>
                      </a:r>
                      <a:endParaRPr lang="en-US" sz="1200" b="1" dirty="0">
                        <a:solidFill>
                          <a:srgbClr val="00B05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dirty="0" smtClean="0">
                          <a:solidFill>
                            <a:srgbClr val="92D050"/>
                          </a:solidFill>
                          <a:latin typeface="Calibri"/>
                          <a:ea typeface="Calibri"/>
                          <a:cs typeface="Times New Roman"/>
                        </a:rPr>
                        <a:t>Go</a:t>
                      </a:r>
                      <a:endParaRPr lang="en-US" sz="1800" b="1" dirty="0">
                        <a:solidFill>
                          <a:srgbClr val="92D05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8413">
                <a:tc>
                  <a:txBody>
                    <a:bodyPr/>
                    <a:lstStyle/>
                    <a:p>
                      <a:pPr marL="0" marR="0" algn="ctr">
                        <a:lnSpc>
                          <a:spcPct val="115000"/>
                        </a:lnSpc>
                        <a:spcBef>
                          <a:spcPts val="0"/>
                        </a:spcBef>
                        <a:spcAft>
                          <a:spcPts val="0"/>
                        </a:spcAft>
                      </a:pPr>
                      <a:r>
                        <a:rPr lang="en-US" sz="1200" dirty="0"/>
                        <a:t>Buckner </a:t>
                      </a:r>
                      <a:endParaRPr lang="en-US" sz="1200" dirty="0">
                        <a:latin typeface="Times New Roman" pitchFamily="18" charset="0"/>
                        <a:ea typeface="Calibri"/>
                        <a:cs typeface="Times New Roman"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smtClean="0">
                          <a:solidFill>
                            <a:srgbClr val="00B050"/>
                          </a:solidFill>
                        </a:rPr>
                        <a:t>8</a:t>
                      </a:r>
                    </a:p>
                    <a:p>
                      <a:pPr marL="0" marR="0" algn="ctr">
                        <a:lnSpc>
                          <a:spcPct val="115000"/>
                        </a:lnSpc>
                        <a:spcBef>
                          <a:spcPts val="0"/>
                        </a:spcBef>
                        <a:spcAft>
                          <a:spcPts val="0"/>
                        </a:spcAft>
                      </a:pPr>
                      <a:r>
                        <a:rPr lang="en-US" sz="1200" b="1" dirty="0" smtClean="0">
                          <a:solidFill>
                            <a:srgbClr val="00B050"/>
                          </a:solidFill>
                          <a:latin typeface="Calibri"/>
                          <a:ea typeface="Calibri"/>
                          <a:cs typeface="Times New Roman"/>
                        </a:rPr>
                        <a:t>Go</a:t>
                      </a:r>
                      <a:endParaRPr lang="en-US" sz="1200" b="1" dirty="0">
                        <a:solidFill>
                          <a:srgbClr val="00B05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smtClean="0">
                          <a:solidFill>
                            <a:srgbClr val="FF0000"/>
                          </a:solidFill>
                        </a:rPr>
                        <a:t>5</a:t>
                      </a:r>
                    </a:p>
                    <a:p>
                      <a:pPr marL="0" marR="0" algn="ctr">
                        <a:lnSpc>
                          <a:spcPct val="115000"/>
                        </a:lnSpc>
                        <a:spcBef>
                          <a:spcPts val="0"/>
                        </a:spcBef>
                        <a:spcAft>
                          <a:spcPts val="0"/>
                        </a:spcAft>
                      </a:pPr>
                      <a:r>
                        <a:rPr lang="en-US" sz="1200" b="1" dirty="0" smtClean="0">
                          <a:solidFill>
                            <a:srgbClr val="FF0000"/>
                          </a:solidFill>
                          <a:latin typeface="Calibri"/>
                          <a:ea typeface="Calibri"/>
                          <a:cs typeface="Times New Roman"/>
                        </a:rPr>
                        <a:t>No Go</a:t>
                      </a:r>
                      <a:endParaRPr lang="en-US" sz="1200" b="1" dirty="0">
                        <a:solidFill>
                          <a:srgbClr val="FF000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smtClean="0">
                          <a:solidFill>
                            <a:srgbClr val="00B050"/>
                          </a:solidFill>
                          <a:latin typeface="Calibri"/>
                          <a:ea typeface="Calibri"/>
                          <a:cs typeface="Times New Roman"/>
                        </a:rPr>
                        <a:t>2</a:t>
                      </a:r>
                    </a:p>
                    <a:p>
                      <a:pPr marL="0" marR="0" algn="ctr">
                        <a:lnSpc>
                          <a:spcPct val="115000"/>
                        </a:lnSpc>
                        <a:spcBef>
                          <a:spcPts val="0"/>
                        </a:spcBef>
                        <a:spcAft>
                          <a:spcPts val="0"/>
                        </a:spcAft>
                      </a:pPr>
                      <a:r>
                        <a:rPr lang="en-US" sz="1200" b="1" dirty="0" smtClean="0">
                          <a:solidFill>
                            <a:srgbClr val="00B050"/>
                          </a:solidFill>
                          <a:latin typeface="Calibri"/>
                          <a:ea typeface="Calibri"/>
                          <a:cs typeface="Times New Roman"/>
                        </a:rPr>
                        <a:t>Go</a:t>
                      </a:r>
                      <a:endParaRPr lang="en-US" sz="1200" b="1" dirty="0">
                        <a:solidFill>
                          <a:srgbClr val="00B05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dirty="0" smtClean="0">
                          <a:solidFill>
                            <a:srgbClr val="FF0000"/>
                          </a:solidFill>
                          <a:latin typeface="Calibri"/>
                          <a:ea typeface="Calibri"/>
                          <a:cs typeface="Times New Roman"/>
                        </a:rPr>
                        <a:t>No Go</a:t>
                      </a:r>
                      <a:endParaRPr lang="en-US" sz="1800" b="1" dirty="0">
                        <a:solidFill>
                          <a:srgbClr val="FF000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8413">
                <a:tc>
                  <a:txBody>
                    <a:bodyPr/>
                    <a:lstStyle/>
                    <a:p>
                      <a:pPr marL="0" marR="0" algn="ctr">
                        <a:lnSpc>
                          <a:spcPct val="115000"/>
                        </a:lnSpc>
                        <a:spcBef>
                          <a:spcPts val="0"/>
                        </a:spcBef>
                        <a:spcAft>
                          <a:spcPts val="0"/>
                        </a:spcAft>
                      </a:pPr>
                      <a:r>
                        <a:rPr lang="en-US" sz="1200" dirty="0"/>
                        <a:t>The Gray Line</a:t>
                      </a:r>
                      <a:endParaRPr lang="en-US" sz="1200" dirty="0">
                        <a:latin typeface="Times New Roman" pitchFamily="18" charset="0"/>
                        <a:ea typeface="Calibri"/>
                        <a:cs typeface="Times New Roman"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u="none" strike="noStrike" dirty="0" smtClean="0">
                          <a:solidFill>
                            <a:srgbClr val="00B050"/>
                          </a:solidFill>
                        </a:rPr>
                        <a:t>9</a:t>
                      </a:r>
                    </a:p>
                    <a:p>
                      <a:pPr algn="ctr" fontAlgn="b"/>
                      <a:r>
                        <a:rPr lang="en-US" sz="1200" b="1" i="0" u="none" strike="noStrike" dirty="0" smtClean="0">
                          <a:solidFill>
                            <a:srgbClr val="00B050"/>
                          </a:solidFill>
                          <a:latin typeface="+mn-lt"/>
                        </a:rPr>
                        <a:t>Go</a:t>
                      </a:r>
                      <a:endParaRPr lang="en-US" sz="1200" b="1" i="0" u="none" strike="noStrike" dirty="0">
                        <a:solidFill>
                          <a:srgbClr val="00B050"/>
                        </a:solidFill>
                        <a:latin typeface="+mn-l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u="none" strike="noStrike" dirty="0" smtClean="0">
                          <a:solidFill>
                            <a:srgbClr val="FF0000"/>
                          </a:solidFill>
                        </a:rPr>
                        <a:t>4</a:t>
                      </a:r>
                    </a:p>
                    <a:p>
                      <a:pPr algn="ctr" fontAlgn="b"/>
                      <a:r>
                        <a:rPr lang="en-US" sz="1200" b="1" i="0" u="none" strike="noStrike" dirty="0" smtClean="0">
                          <a:solidFill>
                            <a:srgbClr val="FF0000"/>
                          </a:solidFill>
                          <a:latin typeface="+mn-lt"/>
                        </a:rPr>
                        <a:t>No Go</a:t>
                      </a:r>
                      <a:endParaRPr lang="en-US" sz="1200" b="1" i="0" u="none" strike="noStrike" dirty="0">
                        <a:solidFill>
                          <a:srgbClr val="FF0000"/>
                        </a:solidFill>
                        <a:latin typeface="+mn-l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smtClean="0">
                          <a:solidFill>
                            <a:srgbClr val="00B050"/>
                          </a:solidFill>
                          <a:latin typeface="Calibri"/>
                          <a:ea typeface="Calibri"/>
                          <a:cs typeface="Times New Roman"/>
                        </a:rPr>
                        <a:t>4</a:t>
                      </a:r>
                    </a:p>
                    <a:p>
                      <a:pPr marL="0" marR="0" algn="ctr">
                        <a:lnSpc>
                          <a:spcPct val="115000"/>
                        </a:lnSpc>
                        <a:spcBef>
                          <a:spcPts val="0"/>
                        </a:spcBef>
                        <a:spcAft>
                          <a:spcPts val="0"/>
                        </a:spcAft>
                      </a:pPr>
                      <a:r>
                        <a:rPr lang="en-US" sz="1200" b="1" dirty="0" smtClean="0">
                          <a:solidFill>
                            <a:srgbClr val="00B050"/>
                          </a:solidFill>
                          <a:latin typeface="Calibri"/>
                          <a:ea typeface="Calibri"/>
                          <a:cs typeface="Times New Roman"/>
                        </a:rPr>
                        <a:t>Go</a:t>
                      </a:r>
                      <a:endParaRPr lang="en-US" sz="1200" b="1" dirty="0">
                        <a:solidFill>
                          <a:srgbClr val="00B05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dirty="0" smtClean="0">
                          <a:solidFill>
                            <a:srgbClr val="FF0000"/>
                          </a:solidFill>
                          <a:latin typeface="Calibri"/>
                          <a:ea typeface="Calibri"/>
                          <a:cs typeface="Times New Roman"/>
                        </a:rPr>
                        <a:t>No Go</a:t>
                      </a:r>
                      <a:endParaRPr lang="en-US" sz="1800" b="1" dirty="0">
                        <a:solidFill>
                          <a:srgbClr val="FF0000"/>
                        </a:solidFill>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Routes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cstate="print"/>
          <a:srcRect/>
          <a:stretch>
            <a:fillRect/>
          </a:stretch>
        </p:blipFill>
        <p:spPr bwMode="auto">
          <a:xfrm>
            <a:off x="0" y="609600"/>
            <a:ext cx="9144000" cy="6248400"/>
          </a:xfrm>
          <a:prstGeom prst="rect">
            <a:avLst/>
          </a:prstGeom>
          <a:noFill/>
          <a:ln w="9525">
            <a:noFill/>
            <a:miter lim="800000"/>
            <a:headEnd/>
            <a:tailEnd/>
          </a:ln>
        </p:spPr>
      </p:pic>
      <p:sp>
        <p:nvSpPr>
          <p:cNvPr id="3" name="TextBox 2"/>
          <p:cNvSpPr txBox="1"/>
          <p:nvPr/>
        </p:nvSpPr>
        <p:spPr>
          <a:xfrm>
            <a:off x="609600" y="0"/>
            <a:ext cx="5308826" cy="523220"/>
          </a:xfrm>
          <a:prstGeom prst="rect">
            <a:avLst/>
          </a:prstGeom>
          <a:noFill/>
        </p:spPr>
        <p:txBody>
          <a:bodyPr wrap="none" rtlCol="0">
            <a:spAutoFit/>
          </a:bodyPr>
          <a:lstStyle/>
          <a:p>
            <a:r>
              <a:rPr lang="en-US" sz="2800" dirty="0" smtClean="0"/>
              <a:t>RTE: Cadet Activities(Sky Blue) </a:t>
            </a:r>
            <a:endParaRPr lang="en-US"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cstate="print"/>
          <a:srcRect/>
          <a:stretch>
            <a:fillRect/>
          </a:stretch>
        </p:blipFill>
        <p:spPr bwMode="auto">
          <a:xfrm>
            <a:off x="0" y="609600"/>
            <a:ext cx="9144000" cy="6248400"/>
          </a:xfrm>
          <a:prstGeom prst="rect">
            <a:avLst/>
          </a:prstGeom>
          <a:noFill/>
          <a:ln w="9525">
            <a:noFill/>
            <a:miter lim="800000"/>
            <a:headEnd/>
            <a:tailEnd/>
          </a:ln>
        </p:spPr>
      </p:pic>
      <p:sp>
        <p:nvSpPr>
          <p:cNvPr id="3" name="TextBox 2"/>
          <p:cNvSpPr txBox="1"/>
          <p:nvPr/>
        </p:nvSpPr>
        <p:spPr>
          <a:xfrm>
            <a:off x="609600" y="0"/>
            <a:ext cx="4199996" cy="523220"/>
          </a:xfrm>
          <a:prstGeom prst="rect">
            <a:avLst/>
          </a:prstGeom>
          <a:noFill/>
        </p:spPr>
        <p:txBody>
          <a:bodyPr wrap="none" rtlCol="0">
            <a:spAutoFit/>
          </a:bodyPr>
          <a:lstStyle/>
          <a:p>
            <a:r>
              <a:rPr lang="en-US" sz="2800" dirty="0" smtClean="0"/>
              <a:t>RTE: Visitor Line (Violet) </a:t>
            </a:r>
            <a:endParaRPr lang="en-US"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153400" cy="590550"/>
          </a:xfrm>
        </p:spPr>
        <p:txBody>
          <a:bodyPr>
            <a:normAutofit fontScale="90000"/>
          </a:bodyPr>
          <a:lstStyle/>
          <a:p>
            <a:r>
              <a:rPr lang="en-US" sz="3200" dirty="0" smtClean="0"/>
              <a:t>RTE: The Tourist</a:t>
            </a:r>
            <a:endParaRPr lang="en-US" sz="3200" dirty="0"/>
          </a:p>
        </p:txBody>
      </p:sp>
      <p:pic>
        <p:nvPicPr>
          <p:cNvPr id="1026" name="Picture 2" descr="C:\Users\x26299\AppData\Local\Microsoft\Windows\Temporary Internet Files\Low\Content.IE5\DWTAXZSP\The Tourist[1].jpg"/>
          <p:cNvPicPr>
            <a:picLocks noGrp="1" noChangeAspect="1" noChangeArrowheads="1"/>
          </p:cNvPicPr>
          <p:nvPr>
            <p:ph idx="1"/>
          </p:nvPr>
        </p:nvPicPr>
        <p:blipFill>
          <a:blip r:embed="rId3" cstate="print"/>
          <a:srcRect/>
          <a:stretch>
            <a:fillRect/>
          </a:stretch>
        </p:blipFill>
        <p:spPr bwMode="auto">
          <a:xfrm>
            <a:off x="0" y="533400"/>
            <a:ext cx="9144000" cy="63246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514350"/>
          </a:xfrm>
        </p:spPr>
        <p:txBody>
          <a:bodyPr>
            <a:normAutofit fontScale="90000"/>
          </a:bodyPr>
          <a:lstStyle/>
          <a:p>
            <a:r>
              <a:rPr lang="en-US" sz="2800" dirty="0" smtClean="0"/>
              <a:t>RTE Knockout (red)</a:t>
            </a:r>
            <a:endParaRPr lang="en-US" sz="2800" dirty="0"/>
          </a:p>
        </p:txBody>
      </p:sp>
      <p:pic>
        <p:nvPicPr>
          <p:cNvPr id="2051" name="Picture 3" descr="C:\Users\x26299\Pictures\RouteKnckoutRedOlympianYellow-Shinda[1].jpg"/>
          <p:cNvPicPr>
            <a:picLocks noGrp="1" noChangeAspect="1" noChangeArrowheads="1"/>
          </p:cNvPicPr>
          <p:nvPr>
            <p:ph idx="1"/>
          </p:nvPr>
        </p:nvPicPr>
        <p:blipFill>
          <a:blip r:embed="rId3" cstate="print"/>
          <a:srcRect/>
          <a:stretch>
            <a:fillRect/>
          </a:stretch>
        </p:blipFill>
        <p:spPr bwMode="auto">
          <a:xfrm>
            <a:off x="33278" y="533400"/>
            <a:ext cx="9110721" cy="63246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3"/>
          <p:cNvSpPr>
            <a:spLocks noGrp="1"/>
          </p:cNvSpPr>
          <p:nvPr>
            <p:ph type="title"/>
          </p:nvPr>
        </p:nvSpPr>
        <p:spPr>
          <a:xfrm>
            <a:off x="1066800" y="304800"/>
            <a:ext cx="7772400" cy="1143000"/>
          </a:xfrm>
        </p:spPr>
        <p:txBody>
          <a:bodyPr/>
          <a:lstStyle/>
          <a:p>
            <a:r>
              <a:rPr lang="en-US" dirty="0" smtClean="0"/>
              <a:t>Queuing</a:t>
            </a:r>
          </a:p>
        </p:txBody>
      </p:sp>
      <p:sp>
        <p:nvSpPr>
          <p:cNvPr id="1029" name="Text Placeholder 7"/>
          <p:cNvSpPr>
            <a:spLocks noGrp="1"/>
          </p:cNvSpPr>
          <p:nvPr>
            <p:ph type="body" sz="quarter" idx="3"/>
          </p:nvPr>
        </p:nvSpPr>
        <p:spPr/>
        <p:txBody>
          <a:bodyPr/>
          <a:lstStyle/>
          <a:p>
            <a:r>
              <a:rPr lang="en-US" dirty="0" smtClean="0"/>
              <a:t>Variables</a:t>
            </a:r>
          </a:p>
        </p:txBody>
      </p:sp>
      <p:sp>
        <p:nvSpPr>
          <p:cNvPr id="1030" name="Content Placeholder 8"/>
          <p:cNvSpPr>
            <a:spLocks noGrp="1"/>
          </p:cNvSpPr>
          <p:nvPr>
            <p:ph sz="quarter" idx="4"/>
          </p:nvPr>
        </p:nvSpPr>
        <p:spPr/>
        <p:txBody>
          <a:bodyPr/>
          <a:lstStyle/>
          <a:p>
            <a:r>
              <a:rPr lang="en-US" dirty="0" smtClean="0"/>
              <a:t>L:Length of Queue</a:t>
            </a:r>
          </a:p>
          <a:p>
            <a:r>
              <a:rPr lang="en-US" dirty="0" smtClean="0"/>
              <a:t>Lambda: Arrival Rate</a:t>
            </a:r>
          </a:p>
          <a:p>
            <a:r>
              <a:rPr lang="en-US" dirty="0" smtClean="0"/>
              <a:t>Mew: Service Rate</a:t>
            </a:r>
          </a:p>
          <a:p>
            <a:r>
              <a:rPr lang="en-US" dirty="0" smtClean="0"/>
              <a:t>W: Wait Time</a:t>
            </a:r>
          </a:p>
        </p:txBody>
      </p:sp>
      <p:graphicFrame>
        <p:nvGraphicFramePr>
          <p:cNvPr id="8" name="Content Placeholder 3"/>
          <p:cNvGraphicFramePr>
            <a:graphicFrameLocks noGrp="1"/>
          </p:cNvGraphicFramePr>
          <p:nvPr>
            <p:ph sz="half" idx="2"/>
          </p:nvPr>
        </p:nvGraphicFramePr>
        <p:xfrm>
          <a:off x="457200" y="1676400"/>
          <a:ext cx="4191000" cy="3906757"/>
        </p:xfrm>
        <a:graphic>
          <a:graphicData uri="http://schemas.openxmlformats.org/drawingml/2006/table">
            <a:tbl>
              <a:tblPr bandRow="1">
                <a:tableStyleId>{284E427A-3D55-4303-BF80-6455036E1DE7}</a:tableStyleId>
              </a:tblPr>
              <a:tblGrid>
                <a:gridCol w="1464538"/>
                <a:gridCol w="601448"/>
                <a:gridCol w="826394"/>
                <a:gridCol w="649310"/>
                <a:gridCol w="649310"/>
              </a:tblGrid>
              <a:tr h="522368">
                <a:tc>
                  <a:txBody>
                    <a:bodyPr/>
                    <a:lstStyle/>
                    <a:p>
                      <a:pPr algn="ctr" fontAlgn="b"/>
                      <a:r>
                        <a:rPr lang="en-US" sz="2000" u="none" strike="noStrike" dirty="0"/>
                        <a:t> </a:t>
                      </a:r>
                      <a:r>
                        <a:rPr lang="en-US" sz="2000" u="none" strike="noStrike" dirty="0" smtClean="0"/>
                        <a:t>Route</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smtClean="0"/>
                        <a:t>Mew</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Service Rate</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smtClean="0"/>
                        <a:t>L</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smtClean="0"/>
                        <a:t>W</a:t>
                      </a:r>
                      <a:endParaRPr lang="en-US" sz="2000" b="0" i="0" u="none" strike="noStrike" dirty="0">
                        <a:solidFill>
                          <a:srgbClr val="000000"/>
                        </a:solidFill>
                        <a:latin typeface="Calibri"/>
                      </a:endParaRPr>
                    </a:p>
                  </a:txBody>
                  <a:tcPr marL="9525" marR="9525" marT="9525" marB="0" anchor="b"/>
                </a:tc>
              </a:tr>
              <a:tr h="327302">
                <a:tc>
                  <a:txBody>
                    <a:bodyPr/>
                    <a:lstStyle/>
                    <a:p>
                      <a:pPr algn="ctr" fontAlgn="b"/>
                      <a:r>
                        <a:rPr lang="en-US" sz="2000" u="none" strike="noStrike" dirty="0"/>
                        <a:t>Garrison</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6</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9</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2</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15</a:t>
                      </a:r>
                      <a:endParaRPr lang="en-US" sz="2000" b="0" i="0" u="none" strike="noStrike" dirty="0">
                        <a:solidFill>
                          <a:srgbClr val="000000"/>
                        </a:solidFill>
                        <a:latin typeface="Calibri"/>
                      </a:endParaRPr>
                    </a:p>
                  </a:txBody>
                  <a:tcPr marL="9525" marR="9525" marT="9525" marB="0" anchor="b"/>
                </a:tc>
              </a:tr>
              <a:tr h="341914">
                <a:tc>
                  <a:txBody>
                    <a:bodyPr/>
                    <a:lstStyle/>
                    <a:p>
                      <a:pPr algn="ctr" fontAlgn="b"/>
                      <a:r>
                        <a:rPr lang="en-US" sz="2000" u="none" strike="noStrike" dirty="0"/>
                        <a:t>The Slug</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5</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10</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1</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8</a:t>
                      </a:r>
                      <a:endParaRPr lang="en-US" sz="2000" b="0" i="0" u="none" strike="noStrike" dirty="0">
                        <a:solidFill>
                          <a:srgbClr val="000000"/>
                        </a:solidFill>
                        <a:latin typeface="Calibri"/>
                      </a:endParaRPr>
                    </a:p>
                  </a:txBody>
                  <a:tcPr marL="9525" marR="9525" marT="9525" marB="0" anchor="b"/>
                </a:tc>
              </a:tr>
              <a:tr h="327302">
                <a:tc>
                  <a:txBody>
                    <a:bodyPr/>
                    <a:lstStyle/>
                    <a:p>
                      <a:pPr algn="ctr" fontAlgn="b"/>
                      <a:r>
                        <a:rPr lang="en-US" sz="2000" u="none" strike="noStrike" dirty="0"/>
                        <a:t>Cadet Activities</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5</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10</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smtClean="0"/>
                        <a:t>1</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6</a:t>
                      </a:r>
                      <a:endParaRPr lang="en-US" sz="2000" b="0" i="0" u="none" strike="noStrike" dirty="0">
                        <a:solidFill>
                          <a:srgbClr val="000000"/>
                        </a:solidFill>
                        <a:latin typeface="Calibri"/>
                      </a:endParaRPr>
                    </a:p>
                  </a:txBody>
                  <a:tcPr marL="9525" marR="9525" marT="9525" marB="0" anchor="b"/>
                </a:tc>
              </a:tr>
              <a:tr h="327302">
                <a:tc>
                  <a:txBody>
                    <a:bodyPr/>
                    <a:lstStyle/>
                    <a:p>
                      <a:pPr algn="ctr" fontAlgn="b"/>
                      <a:r>
                        <a:rPr lang="en-US" sz="2000" u="none" strike="noStrike" dirty="0"/>
                        <a:t>Visitor Line</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5</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10</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1</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7</a:t>
                      </a:r>
                      <a:endParaRPr lang="en-US" sz="2000" b="0" i="0" u="none" strike="noStrike" dirty="0">
                        <a:solidFill>
                          <a:srgbClr val="000000"/>
                        </a:solidFill>
                        <a:latin typeface="Calibri"/>
                      </a:endParaRPr>
                    </a:p>
                  </a:txBody>
                  <a:tcPr marL="9525" marR="9525" marT="9525" marB="0" anchor="b"/>
                </a:tc>
              </a:tr>
              <a:tr h="327302">
                <a:tc>
                  <a:txBody>
                    <a:bodyPr/>
                    <a:lstStyle/>
                    <a:p>
                      <a:pPr algn="ctr" fontAlgn="b"/>
                      <a:r>
                        <a:rPr lang="en-US" sz="2000" u="none" strike="noStrike" dirty="0"/>
                        <a:t>The Athlete</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4</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10</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0</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4</a:t>
                      </a:r>
                      <a:endParaRPr lang="en-US" sz="2000" b="0" i="0" u="none" strike="noStrike" dirty="0">
                        <a:solidFill>
                          <a:srgbClr val="000000"/>
                        </a:solidFill>
                        <a:latin typeface="Calibri"/>
                      </a:endParaRPr>
                    </a:p>
                  </a:txBody>
                  <a:tcPr marL="9525" marR="9525" marT="9525" marB="0" anchor="b"/>
                </a:tc>
              </a:tr>
              <a:tr h="327302">
                <a:tc>
                  <a:txBody>
                    <a:bodyPr/>
                    <a:lstStyle/>
                    <a:p>
                      <a:pPr algn="ctr" fontAlgn="b"/>
                      <a:r>
                        <a:rPr lang="en-US" sz="2000" u="none" strike="noStrike" dirty="0"/>
                        <a:t>Olympian</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5</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10</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0</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5</a:t>
                      </a:r>
                      <a:endParaRPr lang="en-US" sz="2000" b="0" i="0" u="none" strike="noStrike" dirty="0">
                        <a:solidFill>
                          <a:srgbClr val="000000"/>
                        </a:solidFill>
                        <a:latin typeface="Calibri"/>
                      </a:endParaRPr>
                    </a:p>
                  </a:txBody>
                  <a:tcPr marL="9525" marR="9525" marT="9525" marB="0" anchor="b"/>
                </a:tc>
              </a:tr>
              <a:tr h="327302">
                <a:tc>
                  <a:txBody>
                    <a:bodyPr/>
                    <a:lstStyle/>
                    <a:p>
                      <a:pPr algn="ctr" fontAlgn="b"/>
                      <a:r>
                        <a:rPr lang="en-US" sz="2000" u="none" strike="noStrike" dirty="0"/>
                        <a:t>The Tourist</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6</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9</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1</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10</a:t>
                      </a:r>
                      <a:endParaRPr lang="en-US" sz="2000" b="0" i="0" u="none" strike="noStrike" dirty="0">
                        <a:solidFill>
                          <a:srgbClr val="000000"/>
                        </a:solidFill>
                        <a:latin typeface="Calibri"/>
                      </a:endParaRPr>
                    </a:p>
                  </a:txBody>
                  <a:tcPr marL="9525" marR="9525" marT="9525" marB="0" anchor="b"/>
                </a:tc>
              </a:tr>
              <a:tr h="327302">
                <a:tc>
                  <a:txBody>
                    <a:bodyPr/>
                    <a:lstStyle/>
                    <a:p>
                      <a:pPr algn="ctr" fontAlgn="b"/>
                      <a:r>
                        <a:rPr lang="en-US" sz="2000" u="none" strike="noStrike" dirty="0"/>
                        <a:t>Knock Out</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5</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10</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1</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8</a:t>
                      </a:r>
                      <a:endParaRPr lang="en-US" sz="2000" b="0" i="0" u="none" strike="noStrike" dirty="0">
                        <a:solidFill>
                          <a:srgbClr val="000000"/>
                        </a:solidFill>
                        <a:latin typeface="Calibri"/>
                      </a:endParaRPr>
                    </a:p>
                  </a:txBody>
                  <a:tcPr marL="9525" marR="9525" marT="9525" marB="0" anchor="b"/>
                </a:tc>
              </a:tr>
              <a:tr h="327302">
                <a:tc>
                  <a:txBody>
                    <a:bodyPr/>
                    <a:lstStyle/>
                    <a:p>
                      <a:pPr algn="ctr" fontAlgn="b"/>
                      <a:r>
                        <a:rPr lang="en-US" sz="2000" u="none" strike="noStrike" dirty="0"/>
                        <a:t>Buckner</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3</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11</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0</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2</a:t>
                      </a:r>
                      <a:endParaRPr lang="en-US" sz="2000" b="0" i="0" u="none" strike="noStrike" dirty="0">
                        <a:solidFill>
                          <a:srgbClr val="000000"/>
                        </a:solidFill>
                        <a:latin typeface="Calibri"/>
                      </a:endParaRPr>
                    </a:p>
                  </a:txBody>
                  <a:tcPr marL="9525" marR="9525" marT="9525" marB="0" anchor="b"/>
                </a:tc>
              </a:tr>
              <a:tr h="327302">
                <a:tc>
                  <a:txBody>
                    <a:bodyPr/>
                    <a:lstStyle/>
                    <a:p>
                      <a:pPr algn="ctr" fontAlgn="b"/>
                      <a:r>
                        <a:rPr lang="en-US" sz="2000" u="none" strike="noStrike" dirty="0"/>
                        <a:t>The Gray line</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4</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10</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0</a:t>
                      </a:r>
                      <a:endParaRPr lang="en-US" sz="2000" b="0" i="0" u="none" strike="noStrike" dirty="0">
                        <a:solidFill>
                          <a:srgbClr val="000000"/>
                        </a:solidFill>
                        <a:latin typeface="Calibri"/>
                      </a:endParaRPr>
                    </a:p>
                  </a:txBody>
                  <a:tcPr marL="9525" marR="9525" marT="9525" marB="0" anchor="b"/>
                </a:tc>
                <a:tc>
                  <a:txBody>
                    <a:bodyPr/>
                    <a:lstStyle/>
                    <a:p>
                      <a:pPr algn="ctr" fontAlgn="b"/>
                      <a:r>
                        <a:rPr lang="en-US" sz="2000" u="none" strike="noStrike" dirty="0"/>
                        <a:t>4</a:t>
                      </a:r>
                      <a:endParaRPr lang="en-US" sz="2000" b="0" i="0" u="none" strike="noStrike" dirty="0">
                        <a:solidFill>
                          <a:srgbClr val="000000"/>
                        </a:solidFill>
                        <a:latin typeface="Calibri"/>
                      </a:endParaRPr>
                    </a:p>
                  </a:txBody>
                  <a:tcPr marL="9525" marR="9525" marT="9525" marB="0" anchor="b"/>
                </a:tc>
              </a:tr>
            </a:tbl>
          </a:graphicData>
        </a:graphic>
      </p:graphicFrame>
      <p:sp>
        <p:nvSpPr>
          <p:cNvPr id="9" name="Rectangle 8"/>
          <p:cNvSpPr/>
          <p:nvPr/>
        </p:nvSpPr>
        <p:spPr>
          <a:xfrm>
            <a:off x="4876800" y="609600"/>
            <a:ext cx="1447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Assumption</a:t>
            </a:r>
            <a:endParaRPr lang="en-US" dirty="0"/>
          </a:p>
        </p:txBody>
      </p:sp>
      <p:cxnSp>
        <p:nvCxnSpPr>
          <p:cNvPr id="11" name="Straight Arrow Connector 10"/>
          <p:cNvCxnSpPr>
            <a:stCxn id="9" idx="1"/>
          </p:cNvCxnSpPr>
          <p:nvPr/>
        </p:nvCxnSpPr>
        <p:spPr>
          <a:xfrm flipH="1">
            <a:off x="2286000" y="952500"/>
            <a:ext cx="2590800" cy="723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9" idx="2"/>
          </p:cNvCxnSpPr>
          <p:nvPr/>
        </p:nvCxnSpPr>
        <p:spPr>
          <a:xfrm flipH="1">
            <a:off x="3124200" y="1295400"/>
            <a:ext cx="24765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Method-Raw Data Matrix</a:t>
            </a:r>
            <a:endParaRPr lang="en-US" dirty="0"/>
          </a:p>
        </p:txBody>
      </p:sp>
      <p:graphicFrame>
        <p:nvGraphicFramePr>
          <p:cNvPr id="8" name="Content Placeholder 7"/>
          <p:cNvGraphicFramePr>
            <a:graphicFrameLocks noGrp="1"/>
          </p:cNvGraphicFramePr>
          <p:nvPr>
            <p:ph sz="quarter" idx="1"/>
          </p:nvPr>
        </p:nvGraphicFramePr>
        <p:xfrm>
          <a:off x="380998" y="2057400"/>
          <a:ext cx="8534401" cy="3657601"/>
        </p:xfrm>
        <a:graphic>
          <a:graphicData uri="http://schemas.openxmlformats.org/drawingml/2006/table">
            <a:tbl>
              <a:tblPr/>
              <a:tblGrid>
                <a:gridCol w="1440873"/>
                <a:gridCol w="886691"/>
                <a:gridCol w="886691"/>
                <a:gridCol w="886691"/>
                <a:gridCol w="886691"/>
                <a:gridCol w="886691"/>
                <a:gridCol w="886691"/>
                <a:gridCol w="886691"/>
                <a:gridCol w="886691"/>
              </a:tblGrid>
              <a:tr h="268564">
                <a:tc gridSpan="9">
                  <a:txBody>
                    <a:bodyPr/>
                    <a:lstStyle/>
                    <a:p>
                      <a:pPr algn="ctr" fontAlgn="ctr"/>
                      <a:r>
                        <a:rPr lang="en-US" sz="1100" b="1" i="0" u="none" strike="noStrike" dirty="0">
                          <a:latin typeface="Arial"/>
                        </a:rPr>
                        <a:t>Raw Data Matrix: obtained from factual research &amp; expert estimates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68564">
                <a:tc>
                  <a:txBody>
                    <a:bodyPr/>
                    <a:lstStyle/>
                    <a:p>
                      <a:pPr algn="ctr" fontAlgn="ctr"/>
                      <a:r>
                        <a:rPr lang="en-US" sz="1100" b="1" i="0" u="none" strike="noStrike" dirty="0">
                          <a:latin typeface="Arial"/>
                        </a:rPr>
                        <a:t>Measure ref:</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en-US" sz="1100" b="1" i="0" u="none" strike="noStrike" dirty="0">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en-US" sz="1100" b="1" i="0" u="none" strike="noStrike" dirty="0">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en-US" sz="1100" b="1" i="0" u="none" strike="noStrike" dirty="0">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en-US" sz="1100" b="1" i="0" u="none" strike="noStrike" dirty="0">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en-US" sz="1100" b="1" i="0" u="none" strike="noStrike" dirty="0">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en-US" sz="1100" b="1" i="0" u="none" strike="noStrike" dirty="0">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en-US" sz="1100" b="1" i="0" u="none" strike="noStrike" dirty="0">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en-US" sz="1100" b="1" i="0" u="none" strike="noStrike" dirty="0">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r>
              <a:tr h="971951">
                <a:tc>
                  <a:txBody>
                    <a:bodyPr/>
                    <a:lstStyle/>
                    <a:p>
                      <a:pPr algn="ctr" fontAlgn="ctr"/>
                      <a:r>
                        <a:rPr lang="en-US" sz="900" b="1" i="0" u="none" strike="noStrike" dirty="0">
                          <a:latin typeface="Arial"/>
                        </a:rPr>
                        <a:t>Candidate Solution</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900" b="1" i="0" u="none" strike="noStrike" dirty="0">
                          <a:latin typeface="Arial"/>
                        </a:rPr>
                        <a:t>Distance of Track</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D8E4"/>
                    </a:solidFill>
                  </a:tcPr>
                </a:tc>
                <a:tc>
                  <a:txBody>
                    <a:bodyPr/>
                    <a:lstStyle/>
                    <a:p>
                      <a:pPr algn="ctr" fontAlgn="ctr"/>
                      <a:r>
                        <a:rPr lang="en-US" sz="900" b="1" i="0" u="none" strike="noStrike" dirty="0">
                          <a:latin typeface="Arial"/>
                        </a:rPr>
                        <a:t>Number of Stops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D8E4"/>
                    </a:solidFill>
                  </a:tcPr>
                </a:tc>
                <a:tc>
                  <a:txBody>
                    <a:bodyPr/>
                    <a:lstStyle/>
                    <a:p>
                      <a:pPr algn="ctr" fontAlgn="ctr"/>
                      <a:r>
                        <a:rPr lang="en-US" sz="900" b="1" i="0" u="none" strike="noStrike" dirty="0">
                          <a:latin typeface="Arial"/>
                        </a:rPr>
                        <a:t>Number of Intersections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D8E4"/>
                    </a:solidFill>
                  </a:tcPr>
                </a:tc>
                <a:tc>
                  <a:txBody>
                    <a:bodyPr/>
                    <a:lstStyle/>
                    <a:p>
                      <a:pPr algn="ctr" fontAlgn="ctr"/>
                      <a:r>
                        <a:rPr lang="en-US" sz="900" b="1" i="0" u="none" strike="noStrike" dirty="0">
                          <a:latin typeface="Arial"/>
                        </a:rPr>
                        <a:t>Human Procedures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D8E4"/>
                    </a:solidFill>
                  </a:tcPr>
                </a:tc>
                <a:tc>
                  <a:txBody>
                    <a:bodyPr/>
                    <a:lstStyle/>
                    <a:p>
                      <a:pPr algn="ctr" fontAlgn="ctr"/>
                      <a:r>
                        <a:rPr lang="en-US" sz="900" b="1" i="0" u="none" strike="noStrike" dirty="0">
                          <a:latin typeface="Arial"/>
                        </a:rPr>
                        <a:t>Number of JPODS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D8E4"/>
                    </a:solidFill>
                  </a:tcPr>
                </a:tc>
                <a:tc>
                  <a:txBody>
                    <a:bodyPr/>
                    <a:lstStyle/>
                    <a:p>
                      <a:pPr algn="ctr" fontAlgn="ctr"/>
                      <a:r>
                        <a:rPr lang="en-US" sz="900" b="1" i="0" u="none" strike="noStrike" dirty="0">
                          <a:latin typeface="Arial"/>
                        </a:rPr>
                        <a:t>Speed of JPOD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D8E4"/>
                    </a:solidFill>
                  </a:tcPr>
                </a:tc>
                <a:tc>
                  <a:txBody>
                    <a:bodyPr/>
                    <a:lstStyle/>
                    <a:p>
                      <a:pPr algn="ctr" fontAlgn="ctr"/>
                      <a:r>
                        <a:rPr lang="en-US" sz="900" b="1" i="0" u="none" strike="noStrike" dirty="0">
                          <a:latin typeface="Arial"/>
                        </a:rPr>
                        <a:t>Number of Buildings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D8E4"/>
                    </a:solidFill>
                  </a:tcPr>
                </a:tc>
                <a:tc>
                  <a:txBody>
                    <a:bodyPr/>
                    <a:lstStyle/>
                    <a:p>
                      <a:pPr algn="ctr" fontAlgn="ctr"/>
                      <a:r>
                        <a:rPr lang="en-US" sz="900" b="1" i="0" u="none" strike="noStrike" dirty="0">
                          <a:latin typeface="Arial"/>
                        </a:rPr>
                        <a:t>Wait Time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D8E4"/>
                    </a:solidFill>
                  </a:tcPr>
                </a:tc>
              </a:tr>
              <a:tr h="358087">
                <a:tc>
                  <a:txBody>
                    <a:bodyPr/>
                    <a:lstStyle/>
                    <a:p>
                      <a:pPr algn="l" fontAlgn="ctr"/>
                      <a:r>
                        <a:rPr lang="en-US" sz="900" b="0" i="0" u="none" strike="noStrike" dirty="0">
                          <a:latin typeface="Arial"/>
                        </a:rPr>
                        <a:t>Baseline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D8E4"/>
                    </a:solidFill>
                  </a:tcPr>
                </a:tc>
                <a:tc>
                  <a:txBody>
                    <a:bodyPr/>
                    <a:lstStyle/>
                    <a:p>
                      <a:pPr algn="ctr" fontAlgn="b"/>
                      <a:r>
                        <a:rPr lang="en-US" sz="900" b="0" i="0" u="none" strike="noStrike" dirty="0">
                          <a:latin typeface="Arial"/>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0" u="none" strike="noStrike" dirty="0">
                          <a:latin typeface="Arial"/>
                        </a:rPr>
                        <a:t>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58087">
                <a:tc>
                  <a:txBody>
                    <a:bodyPr/>
                    <a:lstStyle/>
                    <a:p>
                      <a:pPr algn="l" fontAlgn="ctr"/>
                      <a:r>
                        <a:rPr lang="en-US" sz="900" b="0" i="0" u="none" strike="noStrike" dirty="0">
                          <a:latin typeface="Arial"/>
                        </a:rPr>
                        <a:t>The Tourist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D8E4"/>
                    </a:solidFill>
                  </a:tcPr>
                </a:tc>
                <a:tc>
                  <a:txBody>
                    <a:bodyPr/>
                    <a:lstStyle/>
                    <a:p>
                      <a:pPr algn="ctr" fontAlgn="b"/>
                      <a:r>
                        <a:rPr lang="en-US" sz="900" b="0" i="0" u="none" strike="noStrike" dirty="0">
                          <a:latin typeface="Arial"/>
                        </a:rPr>
                        <a:t>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0" u="none" strike="noStrike" dirty="0">
                          <a:latin typeface="Arial"/>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58087">
                <a:tc>
                  <a:txBody>
                    <a:bodyPr/>
                    <a:lstStyle/>
                    <a:p>
                      <a:pPr algn="l" fontAlgn="ctr"/>
                      <a:r>
                        <a:rPr lang="en-US" sz="900" b="0" i="0" u="none" strike="noStrike" dirty="0">
                          <a:latin typeface="Arial"/>
                        </a:rPr>
                        <a:t>Cadet </a:t>
                      </a:r>
                      <a:r>
                        <a:rPr lang="en-US" sz="900" b="0" i="0" u="none" strike="noStrike" dirty="0" smtClean="0">
                          <a:latin typeface="Arial"/>
                        </a:rPr>
                        <a:t>Actives</a:t>
                      </a:r>
                      <a:endParaRPr lang="en-US" sz="900" b="0" i="0" u="none" strike="noStrike" dirty="0">
                        <a:latin typeface="Arial"/>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D8E4"/>
                    </a:solidFill>
                  </a:tcPr>
                </a:tc>
                <a:tc>
                  <a:txBody>
                    <a:bodyPr/>
                    <a:lstStyle/>
                    <a:p>
                      <a:pPr algn="ctr" fontAlgn="b"/>
                      <a:r>
                        <a:rPr lang="en-US" sz="900" b="0" i="0" u="none" strike="noStrike" dirty="0">
                          <a:latin typeface="Arial"/>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0" u="none" strike="noStrike" dirty="0">
                          <a:latin typeface="Arial"/>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58087">
                <a:tc>
                  <a:txBody>
                    <a:bodyPr/>
                    <a:lstStyle/>
                    <a:p>
                      <a:pPr algn="l" fontAlgn="ctr"/>
                      <a:r>
                        <a:rPr lang="en-US" sz="900" b="0" i="0" u="none" strike="noStrike" dirty="0">
                          <a:latin typeface="Arial"/>
                        </a:rPr>
                        <a:t>Visitor Line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D8E4"/>
                    </a:solidFill>
                  </a:tcPr>
                </a:tc>
                <a:tc>
                  <a:txBody>
                    <a:bodyPr/>
                    <a:lstStyle/>
                    <a:p>
                      <a:pPr algn="ctr" fontAlgn="b"/>
                      <a:r>
                        <a:rPr lang="en-US" sz="900" b="0" i="0" u="none" strike="noStrike" dirty="0">
                          <a:latin typeface="Arial"/>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0" u="none" strike="noStrike" dirty="0">
                          <a:latin typeface="Arial"/>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58087">
                <a:tc>
                  <a:txBody>
                    <a:bodyPr/>
                    <a:lstStyle/>
                    <a:p>
                      <a:pPr algn="l" fontAlgn="ctr"/>
                      <a:r>
                        <a:rPr lang="en-US" sz="900" b="0" i="0" u="none" strike="noStrike" dirty="0">
                          <a:latin typeface="Arial"/>
                        </a:rPr>
                        <a:t>Knockout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D8E4"/>
                    </a:solidFill>
                  </a:tcPr>
                </a:tc>
                <a:tc>
                  <a:txBody>
                    <a:bodyPr/>
                    <a:lstStyle/>
                    <a:p>
                      <a:pPr algn="ctr" fontAlgn="b"/>
                      <a:r>
                        <a:rPr lang="en-US" sz="900" b="0" i="0" u="none" strike="noStrike" dirty="0">
                          <a:latin typeface="Arial"/>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0" u="none" strike="noStrike" dirty="0">
                          <a:latin typeface="Arial"/>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58087">
                <a:tc>
                  <a:txBody>
                    <a:bodyPr/>
                    <a:lstStyle/>
                    <a:p>
                      <a:pPr algn="l" fontAlgn="ctr"/>
                      <a:r>
                        <a:rPr lang="en-US" sz="900" b="0" i="0" u="none" strike="noStrike" dirty="0">
                          <a:latin typeface="Arial"/>
                        </a:rPr>
                        <a:t>Ideal</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D8E4"/>
                    </a:solidFill>
                  </a:tcPr>
                </a:tc>
                <a:tc>
                  <a:txBody>
                    <a:bodyPr/>
                    <a:lstStyle/>
                    <a:p>
                      <a:pPr algn="ctr" fontAlgn="b"/>
                      <a:r>
                        <a:rPr lang="en-US" sz="900" b="0" i="0" u="none" strike="noStrike" dirty="0">
                          <a:latin typeface="Arial"/>
                        </a:rPr>
                        <a:t>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dirty="0">
                          <a:latin typeface="Arial"/>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0" u="none" strike="noStrike" dirty="0">
                          <a:latin typeface="Arial"/>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t>Method-Value Functions</a:t>
            </a:r>
          </a:p>
        </p:txBody>
      </p:sp>
      <p:graphicFrame>
        <p:nvGraphicFramePr>
          <p:cNvPr id="4" name="Chart 3"/>
          <p:cNvGraphicFramePr/>
          <p:nvPr/>
        </p:nvGraphicFramePr>
        <p:xfrm>
          <a:off x="2819400" y="2057400"/>
          <a:ext cx="5791200" cy="4038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Table 4"/>
          <p:cNvGraphicFramePr>
            <a:graphicFrameLocks noGrp="1"/>
          </p:cNvGraphicFramePr>
          <p:nvPr/>
        </p:nvGraphicFramePr>
        <p:xfrm>
          <a:off x="457200" y="2514600"/>
          <a:ext cx="2133600" cy="3132100"/>
        </p:xfrm>
        <a:graphic>
          <a:graphicData uri="http://schemas.openxmlformats.org/drawingml/2006/table">
            <a:tbl>
              <a:tblPr/>
              <a:tblGrid>
                <a:gridCol w="1066800"/>
                <a:gridCol w="1066800"/>
              </a:tblGrid>
              <a:tr h="609603">
                <a:tc gridSpan="2">
                  <a:txBody>
                    <a:bodyPr/>
                    <a:lstStyle/>
                    <a:p>
                      <a:pPr algn="ctr" fontAlgn="b"/>
                      <a:r>
                        <a:rPr lang="en-US" sz="2400" b="1" i="0" u="none" strike="noStrike" dirty="0">
                          <a:solidFill>
                            <a:srgbClr val="FF0000"/>
                          </a:solidFill>
                          <a:latin typeface="Times New Roman"/>
                        </a:rPr>
                        <a:t>Number of Stops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D8E4"/>
                    </a:solidFill>
                  </a:tcPr>
                </a:tc>
                <a:tc hMerge="1">
                  <a:txBody>
                    <a:bodyPr/>
                    <a:lstStyle/>
                    <a:p>
                      <a:endParaRPr lang="en-US"/>
                    </a:p>
                  </a:txBody>
                  <a:tcPr/>
                </a:tc>
              </a:tr>
              <a:tr h="342940">
                <a:tc>
                  <a:txBody>
                    <a:bodyPr/>
                    <a:lstStyle/>
                    <a:p>
                      <a:pPr algn="ctr" fontAlgn="b"/>
                      <a:r>
                        <a:rPr lang="en-US" sz="2000" b="0" i="0" u="none" strike="noStrike" dirty="0">
                          <a:latin typeface="Times New Roman"/>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latin typeface="Times New Roman"/>
                        </a:rPr>
                        <a:t>Value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42940">
                <a:tc>
                  <a:txBody>
                    <a:bodyPr/>
                    <a:lstStyle/>
                    <a:p>
                      <a:pPr algn="ctr" fontAlgn="b"/>
                      <a:r>
                        <a:rPr lang="en-US" sz="2000" b="0" i="0" u="none" strike="noStrike" dirty="0">
                          <a:latin typeface="Times New Roman"/>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latin typeface="Times New Roman"/>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42940">
                <a:tc>
                  <a:txBody>
                    <a:bodyPr/>
                    <a:lstStyle/>
                    <a:p>
                      <a:pPr algn="ctr" fontAlgn="b"/>
                      <a:r>
                        <a:rPr lang="en-US" sz="2000" b="0" i="0" u="none" strike="noStrike" dirty="0">
                          <a:latin typeface="Times New Roman"/>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latin typeface="Times New Roman"/>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42940">
                <a:tc>
                  <a:txBody>
                    <a:bodyPr/>
                    <a:lstStyle/>
                    <a:p>
                      <a:pPr algn="ctr" fontAlgn="b"/>
                      <a:r>
                        <a:rPr lang="en-US" sz="2000" b="0" i="0" u="none" strike="noStrike" dirty="0">
                          <a:latin typeface="Times New Roman"/>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latin typeface="Times New Roman"/>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42940">
                <a:tc>
                  <a:txBody>
                    <a:bodyPr/>
                    <a:lstStyle/>
                    <a:p>
                      <a:pPr algn="ctr" fontAlgn="b"/>
                      <a:r>
                        <a:rPr lang="en-US" sz="2000" b="0" i="0" u="none" strike="noStrike" dirty="0">
                          <a:latin typeface="Times New Roman"/>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latin typeface="Times New Roman"/>
                        </a:rPr>
                        <a:t>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42940">
                <a:tc>
                  <a:txBody>
                    <a:bodyPr/>
                    <a:lstStyle/>
                    <a:p>
                      <a:pPr algn="ctr" fontAlgn="b"/>
                      <a:r>
                        <a:rPr lang="en-US" sz="2000" b="0" i="0" u="none" strike="noStrike" dirty="0">
                          <a:latin typeface="Times New Roman"/>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latin typeface="Times New Roman"/>
                        </a:rPr>
                        <a:t>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42940">
                <a:tc>
                  <a:txBody>
                    <a:bodyPr/>
                    <a:lstStyle/>
                    <a:p>
                      <a:pPr algn="ctr" fontAlgn="b"/>
                      <a:r>
                        <a:rPr lang="en-US" sz="2000" b="0" i="0" u="none" strike="noStrike" dirty="0">
                          <a:latin typeface="Times New Roman"/>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latin typeface="Times New Roman"/>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bl>
          </a:graphicData>
        </a:graphic>
      </p:graphicFrame>
      <p:sp>
        <p:nvSpPr>
          <p:cNvPr id="6" name="TextBox 5"/>
          <p:cNvSpPr txBox="1"/>
          <p:nvPr/>
        </p:nvSpPr>
        <p:spPr>
          <a:xfrm>
            <a:off x="1524000" y="6096000"/>
            <a:ext cx="6532558" cy="307777"/>
          </a:xfrm>
          <a:prstGeom prst="rect">
            <a:avLst/>
          </a:prstGeom>
          <a:noFill/>
        </p:spPr>
        <p:txBody>
          <a:bodyPr wrap="none" rtlCol="0">
            <a:spAutoFit/>
          </a:bodyPr>
          <a:lstStyle/>
          <a:p>
            <a:r>
              <a:rPr lang="en-US" sz="1400" dirty="0" smtClean="0"/>
              <a:t>*Complete list of value functions and their graphs are listed on the backup slides</a:t>
            </a:r>
            <a:endParaRPr lang="en-US" sz="1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Method- Additive Value Model to Total Value</a:t>
            </a:r>
            <a:endParaRPr lang="en-US" dirty="0"/>
          </a:p>
        </p:txBody>
      </p:sp>
      <p:graphicFrame>
        <p:nvGraphicFramePr>
          <p:cNvPr id="5" name="Content Placeholder 4"/>
          <p:cNvGraphicFramePr>
            <a:graphicFrameLocks noGrp="1"/>
          </p:cNvGraphicFramePr>
          <p:nvPr>
            <p:ph sz="quarter" idx="1"/>
          </p:nvPr>
        </p:nvGraphicFramePr>
        <p:xfrm>
          <a:off x="914400" y="1447800"/>
          <a:ext cx="3352800" cy="3428999"/>
        </p:xfrm>
        <a:graphic>
          <a:graphicData uri="http://schemas.openxmlformats.org/drawingml/2006/table">
            <a:tbl>
              <a:tblPr firstRow="1" bandRow="1">
                <a:tableStyleId>{5C22544A-7EE6-4342-B048-85BDC9FD1C3A}</a:tableStyleId>
              </a:tblPr>
              <a:tblGrid>
                <a:gridCol w="1676400"/>
                <a:gridCol w="1676400"/>
              </a:tblGrid>
              <a:tr h="835275">
                <a:tc>
                  <a:txBody>
                    <a:bodyPr/>
                    <a:lstStyle/>
                    <a:p>
                      <a:r>
                        <a:rPr lang="en-US" sz="1400" dirty="0" smtClean="0"/>
                        <a:t>Route</a:t>
                      </a:r>
                      <a:endParaRPr lang="en-US" sz="1400" dirty="0"/>
                    </a:p>
                  </a:txBody>
                  <a:tcPr/>
                </a:tc>
                <a:tc>
                  <a:txBody>
                    <a:bodyPr/>
                    <a:lstStyle/>
                    <a:p>
                      <a:r>
                        <a:rPr lang="en-US" sz="1400" dirty="0" smtClean="0"/>
                        <a:t>Value </a:t>
                      </a:r>
                      <a:endParaRPr lang="en-US" sz="1400" dirty="0"/>
                    </a:p>
                  </a:txBody>
                  <a:tcPr/>
                </a:tc>
              </a:tr>
              <a:tr h="368780">
                <a:tc>
                  <a:txBody>
                    <a:bodyPr/>
                    <a:lstStyle/>
                    <a:p>
                      <a:r>
                        <a:rPr lang="en-US" sz="1400" dirty="0" smtClean="0"/>
                        <a:t>Baseline</a:t>
                      </a:r>
                      <a:endParaRPr lang="en-US" sz="1400" dirty="0"/>
                    </a:p>
                  </a:txBody>
                  <a:tcPr/>
                </a:tc>
                <a:tc>
                  <a:txBody>
                    <a:bodyPr/>
                    <a:lstStyle/>
                    <a:p>
                      <a:r>
                        <a:rPr lang="en-US" sz="1400" dirty="0" smtClean="0"/>
                        <a:t>0.0</a:t>
                      </a:r>
                      <a:endParaRPr lang="en-US" sz="1400" dirty="0"/>
                    </a:p>
                  </a:txBody>
                  <a:tcPr/>
                </a:tc>
              </a:tr>
              <a:tr h="464041">
                <a:tc>
                  <a:txBody>
                    <a:bodyPr/>
                    <a:lstStyle/>
                    <a:p>
                      <a:r>
                        <a:rPr lang="en-US" sz="1400" dirty="0" smtClean="0"/>
                        <a:t>The Tourist</a:t>
                      </a:r>
                      <a:endParaRPr lang="en-US" sz="1400" dirty="0"/>
                    </a:p>
                  </a:txBody>
                  <a:tcPr/>
                </a:tc>
                <a:tc>
                  <a:txBody>
                    <a:bodyPr/>
                    <a:lstStyle/>
                    <a:p>
                      <a:r>
                        <a:rPr lang="en-US" sz="1400" dirty="0" smtClean="0"/>
                        <a:t>64.2</a:t>
                      </a:r>
                    </a:p>
                  </a:txBody>
                  <a:tcPr/>
                </a:tc>
              </a:tr>
              <a:tr h="368780">
                <a:tc>
                  <a:txBody>
                    <a:bodyPr/>
                    <a:lstStyle/>
                    <a:p>
                      <a:r>
                        <a:rPr lang="en-US" sz="1400" dirty="0" smtClean="0"/>
                        <a:t>Cadet Activities</a:t>
                      </a:r>
                      <a:endParaRPr lang="en-US" sz="1400" dirty="0"/>
                    </a:p>
                  </a:txBody>
                  <a:tcPr/>
                </a:tc>
                <a:tc>
                  <a:txBody>
                    <a:bodyPr/>
                    <a:lstStyle/>
                    <a:p>
                      <a:r>
                        <a:rPr lang="en-US" sz="1400" dirty="0" smtClean="0"/>
                        <a:t>71.7</a:t>
                      </a:r>
                      <a:endParaRPr lang="en-US" sz="1400" dirty="0"/>
                    </a:p>
                  </a:txBody>
                  <a:tcPr/>
                </a:tc>
              </a:tr>
              <a:tr h="464041">
                <a:tc>
                  <a:txBody>
                    <a:bodyPr/>
                    <a:lstStyle/>
                    <a:p>
                      <a:r>
                        <a:rPr lang="en-US" sz="1400" dirty="0" smtClean="0"/>
                        <a:t>Visitor Line</a:t>
                      </a:r>
                      <a:endParaRPr lang="en-US" sz="1400" dirty="0"/>
                    </a:p>
                  </a:txBody>
                  <a:tcPr/>
                </a:tc>
                <a:tc>
                  <a:txBody>
                    <a:bodyPr/>
                    <a:lstStyle/>
                    <a:p>
                      <a:r>
                        <a:rPr lang="en-US" sz="1400" dirty="0" smtClean="0"/>
                        <a:t>66.8</a:t>
                      </a:r>
                      <a:endParaRPr lang="en-US" sz="1400" dirty="0"/>
                    </a:p>
                  </a:txBody>
                  <a:tcPr/>
                </a:tc>
              </a:tr>
              <a:tr h="464041">
                <a:tc>
                  <a:txBody>
                    <a:bodyPr/>
                    <a:lstStyle/>
                    <a:p>
                      <a:r>
                        <a:rPr lang="en-US" sz="1400" dirty="0" smtClean="0"/>
                        <a:t>Knockout</a:t>
                      </a:r>
                      <a:endParaRPr lang="en-US" sz="1400" dirty="0"/>
                    </a:p>
                  </a:txBody>
                  <a:tcPr/>
                </a:tc>
                <a:tc>
                  <a:txBody>
                    <a:bodyPr/>
                    <a:lstStyle/>
                    <a:p>
                      <a:r>
                        <a:rPr lang="en-US" sz="1400" dirty="0" smtClean="0"/>
                        <a:t>72.6</a:t>
                      </a:r>
                      <a:endParaRPr lang="en-US" sz="1400" dirty="0"/>
                    </a:p>
                  </a:txBody>
                  <a:tcPr/>
                </a:tc>
              </a:tr>
              <a:tr h="464041">
                <a:tc>
                  <a:txBody>
                    <a:bodyPr/>
                    <a:lstStyle/>
                    <a:p>
                      <a:r>
                        <a:rPr lang="en-US" sz="1400" dirty="0" smtClean="0"/>
                        <a:t>Ideal</a:t>
                      </a:r>
                      <a:endParaRPr lang="en-US" sz="1400" dirty="0"/>
                    </a:p>
                  </a:txBody>
                  <a:tcPr/>
                </a:tc>
                <a:tc>
                  <a:txBody>
                    <a:bodyPr/>
                    <a:lstStyle/>
                    <a:p>
                      <a:r>
                        <a:rPr lang="en-US" sz="1400" dirty="0" smtClean="0"/>
                        <a:t>100.0</a:t>
                      </a:r>
                      <a:endParaRPr lang="en-US" sz="1400" dirty="0"/>
                    </a:p>
                  </a:txBody>
                  <a:tcPr/>
                </a:tc>
              </a:tr>
            </a:tbl>
          </a:graphicData>
        </a:graphic>
      </p:graphicFrame>
      <p:sp>
        <p:nvSpPr>
          <p:cNvPr id="30003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300033" name="Object 1"/>
          <p:cNvGraphicFramePr>
            <a:graphicFrameLocks noChangeAspect="1"/>
          </p:cNvGraphicFramePr>
          <p:nvPr/>
        </p:nvGraphicFramePr>
        <p:xfrm>
          <a:off x="5105400" y="1371600"/>
          <a:ext cx="3058160" cy="1066800"/>
        </p:xfrm>
        <a:graphic>
          <a:graphicData uri="http://schemas.openxmlformats.org/presentationml/2006/ole">
            <p:oleObj spid="_x0000_s300033" name="Equation" r:id="rId4" imgW="1231366" imgH="431613" progId="Equation.3">
              <p:embed/>
            </p:oleObj>
          </a:graphicData>
        </a:graphic>
      </p:graphicFrame>
      <p:sp>
        <p:nvSpPr>
          <p:cNvPr id="10" name="TextBox 9"/>
          <p:cNvSpPr txBox="1"/>
          <p:nvPr/>
        </p:nvSpPr>
        <p:spPr>
          <a:xfrm>
            <a:off x="5257800" y="2590800"/>
            <a:ext cx="2590800" cy="2031325"/>
          </a:xfrm>
          <a:prstGeom prst="rect">
            <a:avLst/>
          </a:prstGeom>
          <a:noFill/>
        </p:spPr>
        <p:txBody>
          <a:bodyPr wrap="square" rtlCol="0">
            <a:spAutoFit/>
          </a:bodyPr>
          <a:lstStyle/>
          <a:p>
            <a:pPr lvl="0" fontAlgn="base">
              <a:spcBef>
                <a:spcPct val="0"/>
              </a:spcBef>
              <a:spcAft>
                <a:spcPct val="0"/>
              </a:spcAft>
              <a:buFontTx/>
              <a:buAutoNum type="arabicPeriod"/>
            </a:pPr>
            <a:r>
              <a:rPr lang="en-US" dirty="0" smtClean="0">
                <a:latin typeface="Times New Roman" pitchFamily="18" charset="0"/>
                <a:ea typeface="Calibri" pitchFamily="34" charset="0"/>
                <a:cs typeface="Times New Roman" pitchFamily="18" charset="0"/>
              </a:rPr>
              <a:t>V(x)-Total Route Score</a:t>
            </a:r>
          </a:p>
          <a:p>
            <a:pPr lvl="0" fontAlgn="base">
              <a:spcBef>
                <a:spcPct val="0"/>
              </a:spcBef>
              <a:spcAft>
                <a:spcPct val="0"/>
              </a:spcAft>
              <a:buFontTx/>
              <a:buAutoNum type="arabicPeriod"/>
            </a:pPr>
            <a:r>
              <a:rPr lang="en-US" dirty="0" smtClean="0">
                <a:latin typeface="Times New Roman" pitchFamily="18" charset="0"/>
                <a:ea typeface="Calibri" pitchFamily="34" charset="0"/>
                <a:cs typeface="Times New Roman" pitchFamily="18" charset="0"/>
              </a:rPr>
              <a:t>V(x)-Score of individual value measure based off of Raw Data</a:t>
            </a:r>
          </a:p>
          <a:p>
            <a:pPr lvl="0" fontAlgn="base">
              <a:spcBef>
                <a:spcPct val="0"/>
              </a:spcBef>
              <a:spcAft>
                <a:spcPct val="0"/>
              </a:spcAft>
              <a:buFontTx/>
              <a:buAutoNum type="arabicPeriod"/>
            </a:pPr>
            <a:r>
              <a:rPr lang="en-US" dirty="0" smtClean="0">
                <a:latin typeface="Times New Roman" pitchFamily="18" charset="0"/>
                <a:ea typeface="Calibri" pitchFamily="34" charset="0"/>
                <a:cs typeface="Times New Roman" pitchFamily="18" charset="0"/>
              </a:rPr>
              <a:t>W-Normalized Swing Weight</a:t>
            </a:r>
            <a:endParaRPr lang="en-US" sz="1100" dirty="0" smtClean="0">
              <a:latin typeface="Arial" pitchFamily="34" charset="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Total Value of the Routes</a:t>
            </a:r>
            <a:endParaRPr lang="en-US" dirty="0"/>
          </a:p>
        </p:txBody>
      </p:sp>
      <p:pic>
        <p:nvPicPr>
          <p:cNvPr id="5" name="Picture 2"/>
          <p:cNvPicPr>
            <a:picLocks noChangeAspect="1" noChangeArrowheads="1"/>
          </p:cNvPicPr>
          <p:nvPr/>
        </p:nvPicPr>
        <p:blipFill>
          <a:blip r:embed="rId3" cstate="print"/>
          <a:srcRect/>
          <a:stretch>
            <a:fillRect/>
          </a:stretch>
        </p:blipFill>
        <p:spPr bwMode="auto">
          <a:xfrm>
            <a:off x="533400" y="1295399"/>
            <a:ext cx="7391400" cy="546320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1143000"/>
          </a:xfrm>
        </p:spPr>
        <p:txBody>
          <a:bodyPr/>
          <a:lstStyle/>
          <a:p>
            <a:endParaRPr lang="en-US" dirty="0"/>
          </a:p>
        </p:txBody>
      </p:sp>
      <p:cxnSp>
        <p:nvCxnSpPr>
          <p:cNvPr id="4" name="Straight Connector 3"/>
          <p:cNvCxnSpPr/>
          <p:nvPr/>
        </p:nvCxnSpPr>
        <p:spPr bwMode="auto">
          <a:xfrm rot="16200000" flipV="1">
            <a:off x="4093176" y="4060224"/>
            <a:ext cx="4005649" cy="1"/>
          </a:xfrm>
          <a:prstGeom prst="line">
            <a:avLst/>
          </a:prstGeom>
          <a:solidFill>
            <a:srgbClr val="FFFFFF"/>
          </a:solidFill>
          <a:ln w="9525" cap="flat" cmpd="sng" algn="ctr">
            <a:solidFill>
              <a:srgbClr val="000000"/>
            </a:solidFill>
            <a:prstDash val="dash"/>
            <a:round/>
            <a:headEnd type="none" w="med" len="med"/>
            <a:tailEnd type="none" w="med" len="med"/>
          </a:ln>
          <a:effectLst/>
        </p:spPr>
      </p:cxnSp>
      <p:graphicFrame>
        <p:nvGraphicFramePr>
          <p:cNvPr id="5" name="Chart 4"/>
          <p:cNvGraphicFramePr>
            <a:graphicFrameLocks/>
          </p:cNvGraphicFramePr>
          <p:nvPr/>
        </p:nvGraphicFramePr>
        <p:xfrm>
          <a:off x="457200" y="1143000"/>
          <a:ext cx="7962900" cy="5410200"/>
        </p:xfrm>
        <a:graphic>
          <a:graphicData uri="http://schemas.openxmlformats.org/drawingml/2006/chart">
            <c:chart xmlns:c="http://schemas.openxmlformats.org/drawingml/2006/chart" xmlns:r="http://schemas.openxmlformats.org/officeDocument/2006/relationships" r:id="rId3"/>
          </a:graphicData>
        </a:graphic>
      </p:graphicFrame>
      <p:cxnSp>
        <p:nvCxnSpPr>
          <p:cNvPr id="7" name="Straight Connector 6"/>
          <p:cNvCxnSpPr/>
          <p:nvPr/>
        </p:nvCxnSpPr>
        <p:spPr>
          <a:xfrm>
            <a:off x="6400800" y="1905000"/>
            <a:ext cx="0" cy="396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943600" y="1905000"/>
            <a:ext cx="0" cy="39624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1143000"/>
          </a:xfrm>
        </p:spPr>
        <p:txBody>
          <a:bodyPr/>
          <a:lstStyle/>
          <a:p>
            <a:endParaRPr lang="en-US" dirty="0"/>
          </a:p>
        </p:txBody>
      </p:sp>
      <p:cxnSp>
        <p:nvCxnSpPr>
          <p:cNvPr id="10" name="Straight Connector 9"/>
          <p:cNvCxnSpPr/>
          <p:nvPr/>
        </p:nvCxnSpPr>
        <p:spPr bwMode="auto">
          <a:xfrm rot="16200000" flipV="1">
            <a:off x="3712176" y="4060224"/>
            <a:ext cx="4005649" cy="1"/>
          </a:xfrm>
          <a:prstGeom prst="line">
            <a:avLst/>
          </a:prstGeom>
          <a:solidFill>
            <a:srgbClr val="FFFFFF"/>
          </a:solidFill>
          <a:ln w="9525" cap="flat" cmpd="sng" algn="ctr">
            <a:solidFill>
              <a:srgbClr val="000000"/>
            </a:solidFill>
            <a:prstDash val="dash"/>
            <a:round/>
            <a:headEnd type="none" w="med" len="med"/>
            <a:tailEnd type="none" w="med" len="med"/>
          </a:ln>
          <a:effectLst/>
        </p:spPr>
      </p:cxnSp>
      <p:cxnSp>
        <p:nvCxnSpPr>
          <p:cNvPr id="11" name="Straight Connector 10"/>
          <p:cNvCxnSpPr/>
          <p:nvPr/>
        </p:nvCxnSpPr>
        <p:spPr bwMode="auto">
          <a:xfrm rot="16200000" flipV="1">
            <a:off x="4626576" y="4060224"/>
            <a:ext cx="4005649" cy="1"/>
          </a:xfrm>
          <a:prstGeom prst="line">
            <a:avLst/>
          </a:prstGeom>
          <a:solidFill>
            <a:srgbClr val="FFFFFF"/>
          </a:solidFill>
          <a:ln w="9525" cap="flat" cmpd="sng" algn="ctr">
            <a:solidFill>
              <a:srgbClr val="000000"/>
            </a:solidFill>
            <a:prstDash val="dash"/>
            <a:round/>
            <a:headEnd type="none" w="med" len="med"/>
            <a:tailEnd type="none" w="med" len="med"/>
          </a:ln>
          <a:effectLst/>
        </p:spPr>
      </p:cxnSp>
      <p:graphicFrame>
        <p:nvGraphicFramePr>
          <p:cNvPr id="6" name="Chart 5"/>
          <p:cNvGraphicFramePr>
            <a:graphicFrameLocks/>
          </p:cNvGraphicFramePr>
          <p:nvPr/>
        </p:nvGraphicFramePr>
        <p:xfrm>
          <a:off x="685800" y="1219200"/>
          <a:ext cx="7581900" cy="51054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4876800" cy="1143000"/>
          </a:xfrm>
        </p:spPr>
        <p:txBody>
          <a:bodyPr/>
          <a:lstStyle/>
          <a:p>
            <a:r>
              <a:rPr lang="en-US" dirty="0" smtClean="0"/>
              <a:t>Stacked Bar Chart</a:t>
            </a:r>
            <a:endParaRPr lang="en-US" dirty="0"/>
          </a:p>
        </p:txBody>
      </p:sp>
      <p:pic>
        <p:nvPicPr>
          <p:cNvPr id="50178" name="Picture 2"/>
          <p:cNvPicPr>
            <a:picLocks noChangeAspect="1" noChangeArrowheads="1"/>
          </p:cNvPicPr>
          <p:nvPr/>
        </p:nvPicPr>
        <p:blipFill>
          <a:blip r:embed="rId3" cstate="print"/>
          <a:srcRect/>
          <a:stretch>
            <a:fillRect/>
          </a:stretch>
        </p:blipFill>
        <p:spPr bwMode="auto">
          <a:xfrm>
            <a:off x="0" y="1410682"/>
            <a:ext cx="9144000" cy="544731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3"/>
          <p:cNvSpPr>
            <a:spLocks noGrp="1"/>
          </p:cNvSpPr>
          <p:nvPr>
            <p:ph type="title"/>
          </p:nvPr>
        </p:nvSpPr>
        <p:spPr>
          <a:xfrm>
            <a:off x="762000" y="0"/>
            <a:ext cx="7772400" cy="1143000"/>
          </a:xfrm>
        </p:spPr>
        <p:txBody>
          <a:bodyPr/>
          <a:lstStyle/>
          <a:p>
            <a:r>
              <a:rPr lang="en-US" dirty="0" smtClean="0"/>
              <a:t>Life Cycle Cost Model</a:t>
            </a:r>
          </a:p>
        </p:txBody>
      </p:sp>
      <p:graphicFrame>
        <p:nvGraphicFramePr>
          <p:cNvPr id="6" name="Content Placeholder 5"/>
          <p:cNvGraphicFramePr>
            <a:graphicFrameLocks noGrp="1"/>
          </p:cNvGraphicFramePr>
          <p:nvPr>
            <p:ph idx="1"/>
          </p:nvPr>
        </p:nvGraphicFramePr>
        <p:xfrm>
          <a:off x="4419600" y="990600"/>
          <a:ext cx="4267200" cy="1061086"/>
        </p:xfrm>
        <a:graphic>
          <a:graphicData uri="http://schemas.openxmlformats.org/drawingml/2006/table">
            <a:tbl>
              <a:tblPr/>
              <a:tblGrid>
                <a:gridCol w="1581867"/>
                <a:gridCol w="1354888"/>
                <a:gridCol w="1330445"/>
              </a:tblGrid>
              <a:tr h="438226">
                <a:tc gridSpan="3">
                  <a:txBody>
                    <a:bodyPr/>
                    <a:lstStyle/>
                    <a:p>
                      <a:pPr algn="l" fontAlgn="b"/>
                      <a:r>
                        <a:rPr lang="en-US" sz="2400" b="1" i="0" u="none" strike="noStrike" dirty="0" smtClean="0">
                          <a:solidFill>
                            <a:srgbClr val="000000"/>
                          </a:solidFill>
                          <a:latin typeface="Calibri"/>
                        </a:rPr>
                        <a:t>Direct Construction Cost</a:t>
                      </a:r>
                      <a:endParaRPr lang="en-US" sz="2400" b="1"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1430">
                <a:tc>
                  <a:txBody>
                    <a:bodyPr/>
                    <a:lstStyle/>
                    <a:p>
                      <a:pPr algn="l" fontAlgn="b"/>
                      <a:r>
                        <a:rPr lang="en-US" sz="1100" b="0" i="0" u="none" strike="noStrike" dirty="0">
                          <a:solidFill>
                            <a:srgbClr val="000000"/>
                          </a:solidFill>
                          <a:latin typeface="Calibri"/>
                        </a:rPr>
                        <a:t>First 20 Miles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$20 Million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Per Mile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1430">
                <a:tc>
                  <a:txBody>
                    <a:bodyPr/>
                    <a:lstStyle/>
                    <a:p>
                      <a:pPr algn="l" fontAlgn="b"/>
                      <a:r>
                        <a:rPr lang="en-US" sz="1100" b="0" i="0" u="none" strike="noStrike" dirty="0">
                          <a:solidFill>
                            <a:srgbClr val="000000"/>
                          </a:solidFill>
                          <a:latin typeface="Calibri"/>
                        </a:rPr>
                        <a:t>Remainder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$10 Million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Per Mile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nvGraphicFramePr>
        <p:xfrm>
          <a:off x="381000" y="1371600"/>
          <a:ext cx="3873500" cy="1066800"/>
        </p:xfrm>
        <a:graphic>
          <a:graphicData uri="http://schemas.openxmlformats.org/drawingml/2006/table">
            <a:tbl>
              <a:tblPr/>
              <a:tblGrid>
                <a:gridCol w="1435921"/>
                <a:gridCol w="1229884"/>
                <a:gridCol w="1207695"/>
              </a:tblGrid>
              <a:tr h="290616">
                <a:tc gridSpan="3">
                  <a:txBody>
                    <a:bodyPr/>
                    <a:lstStyle/>
                    <a:p>
                      <a:pPr algn="l" fontAlgn="b"/>
                      <a:r>
                        <a:rPr lang="en-US" sz="1800" b="1" i="0" u="none" strike="noStrike" dirty="0" smtClean="0">
                          <a:solidFill>
                            <a:srgbClr val="000000"/>
                          </a:solidFill>
                          <a:latin typeface="Calibri"/>
                        </a:rPr>
                        <a:t>Acquisition Cost</a:t>
                      </a:r>
                      <a:endParaRPr lang="en-US" sz="1800" b="1"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en-US" sz="1100" b="0" i="0" u="none" strike="noStrike">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8092">
                <a:tc>
                  <a:txBody>
                    <a:bodyPr/>
                    <a:lstStyle/>
                    <a:p>
                      <a:pPr algn="l" fontAlgn="b"/>
                      <a:r>
                        <a:rPr lang="en-US" sz="1100" b="0" i="0" u="none" strike="noStrike" dirty="0">
                          <a:solidFill>
                            <a:srgbClr val="000000"/>
                          </a:solidFill>
                          <a:latin typeface="Calibri"/>
                        </a:rPr>
                        <a:t>Station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 $                       </a:t>
                      </a:r>
                      <a:r>
                        <a:rPr lang="en-US" sz="1100" b="0" i="0" u="none" strike="noStrike" dirty="0" smtClean="0">
                          <a:solidFill>
                            <a:srgbClr val="000000"/>
                          </a:solidFill>
                          <a:latin typeface="Calibri"/>
                        </a:rPr>
                        <a:t>40,000 </a:t>
                      </a:r>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8092">
                <a:tc>
                  <a:txBody>
                    <a:bodyPr/>
                    <a:lstStyle/>
                    <a:p>
                      <a:pPr algn="l" fontAlgn="b"/>
                      <a:r>
                        <a:rPr lang="en-US" sz="1100" b="0" i="0" u="none" strike="noStrike" dirty="0">
                          <a:solidFill>
                            <a:srgbClr val="000000"/>
                          </a:solidFill>
                          <a:latin typeface="Calibri"/>
                        </a:rPr>
                        <a:t>Vehicles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 $                          6,000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381000" y="5486400"/>
          <a:ext cx="3797300" cy="664845"/>
        </p:xfrm>
        <a:graphic>
          <a:graphicData uri="http://schemas.openxmlformats.org/drawingml/2006/table">
            <a:tbl>
              <a:tblPr/>
              <a:tblGrid>
                <a:gridCol w="1359721"/>
                <a:gridCol w="1229884"/>
                <a:gridCol w="1207695"/>
              </a:tblGrid>
              <a:tr h="283845">
                <a:tc gridSpan="3">
                  <a:txBody>
                    <a:bodyPr/>
                    <a:lstStyle/>
                    <a:p>
                      <a:pPr algn="l" fontAlgn="b"/>
                      <a:r>
                        <a:rPr lang="en-US" sz="1800" b="1" i="0" u="none" strike="noStrike" dirty="0" smtClean="0">
                          <a:solidFill>
                            <a:srgbClr val="000000"/>
                          </a:solidFill>
                          <a:latin typeface="Calibri"/>
                        </a:rPr>
                        <a:t>Direct</a:t>
                      </a:r>
                      <a:r>
                        <a:rPr lang="en-US" sz="1800" b="1" i="0" u="none" strike="noStrike" baseline="0" dirty="0" smtClean="0">
                          <a:solidFill>
                            <a:srgbClr val="000000"/>
                          </a:solidFill>
                          <a:latin typeface="Calibri"/>
                        </a:rPr>
                        <a:t> </a:t>
                      </a:r>
                      <a:r>
                        <a:rPr lang="en-US" sz="1800" b="1" i="0" u="none" strike="noStrike" dirty="0" smtClean="0">
                          <a:solidFill>
                            <a:srgbClr val="000000"/>
                          </a:solidFill>
                          <a:latin typeface="Calibri"/>
                        </a:rPr>
                        <a:t>Operation</a:t>
                      </a:r>
                      <a:r>
                        <a:rPr lang="en-US" sz="1800" b="1" i="0" u="none" strike="noStrike" baseline="0" dirty="0" smtClean="0">
                          <a:solidFill>
                            <a:srgbClr val="000000"/>
                          </a:solidFill>
                          <a:latin typeface="Calibri"/>
                        </a:rPr>
                        <a:t> Cost</a:t>
                      </a:r>
                      <a:endParaRPr lang="en-US" sz="1800" b="1"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r" fontAlgn="b"/>
                      <a:endParaRPr lang="en-US" sz="1100" b="0" i="0" u="none" strike="noStrike">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100" b="0" i="0" u="none" strike="noStrike" dirty="0">
                          <a:solidFill>
                            <a:srgbClr val="000000"/>
                          </a:solidFill>
                          <a:latin typeface="Calibri"/>
                        </a:rPr>
                        <a:t>Operating Cost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$0.04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Per Vehicle Mile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100" b="0" i="0" u="none" strike="noStrike" dirty="0" smtClean="0">
                          <a:solidFill>
                            <a:srgbClr val="000000"/>
                          </a:solidFill>
                          <a:latin typeface="Calibri"/>
                        </a:rPr>
                        <a:t>Maintenance</a:t>
                      </a:r>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$0.18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Per Vehicle Mile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nvGraphicFramePr>
        <p:xfrm>
          <a:off x="381000" y="3352800"/>
          <a:ext cx="3873500" cy="634365"/>
        </p:xfrm>
        <a:graphic>
          <a:graphicData uri="http://schemas.openxmlformats.org/drawingml/2006/table">
            <a:tbl>
              <a:tblPr/>
              <a:tblGrid>
                <a:gridCol w="1435921"/>
                <a:gridCol w="2437579"/>
              </a:tblGrid>
              <a:tr h="190500">
                <a:tc gridSpan="2">
                  <a:txBody>
                    <a:bodyPr/>
                    <a:lstStyle/>
                    <a:p>
                      <a:pPr algn="l" fontAlgn="b"/>
                      <a:r>
                        <a:rPr lang="en-US" sz="1600" b="1" i="0" u="none" strike="noStrike" dirty="0">
                          <a:solidFill>
                            <a:srgbClr val="000000"/>
                          </a:solidFill>
                          <a:latin typeface="Calibri"/>
                        </a:rPr>
                        <a:t>Vehicles on </a:t>
                      </a:r>
                      <a:r>
                        <a:rPr lang="en-US" sz="1600" b="1" i="0" u="none" strike="noStrike" dirty="0" smtClean="0">
                          <a:solidFill>
                            <a:srgbClr val="000000"/>
                          </a:solidFill>
                          <a:latin typeface="Calibri"/>
                        </a:rPr>
                        <a:t>System</a:t>
                      </a:r>
                      <a:endParaRPr lang="en-US" sz="1600" b="1"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100" b="0" i="0" u="none" strike="noStrike" dirty="0">
                          <a:solidFill>
                            <a:srgbClr val="000000"/>
                          </a:solidFill>
                          <a:latin typeface="Calibri"/>
                        </a:rPr>
                        <a:t>First 2 Years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latin typeface="Calibri"/>
                        </a:rPr>
                        <a:t>3 Seconds between Vehicles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100" b="0" i="0" u="none" strike="noStrike" dirty="0">
                          <a:solidFill>
                            <a:srgbClr val="000000"/>
                          </a:solidFill>
                          <a:latin typeface="Calibri"/>
                        </a:rPr>
                        <a:t>Follow on Year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latin typeface="Calibri"/>
                        </a:rPr>
                        <a:t>1/4 Second Between Vehicles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nvGraphicFramePr>
        <p:xfrm>
          <a:off x="4419600" y="2133600"/>
          <a:ext cx="3657601" cy="1073817"/>
        </p:xfrm>
        <a:graphic>
          <a:graphicData uri="http://schemas.openxmlformats.org/drawingml/2006/table">
            <a:tbl>
              <a:tblPr/>
              <a:tblGrid>
                <a:gridCol w="1355886"/>
                <a:gridCol w="1161334"/>
                <a:gridCol w="1140381"/>
              </a:tblGrid>
              <a:tr h="200628">
                <a:tc gridSpan="3">
                  <a:txBody>
                    <a:bodyPr/>
                    <a:lstStyle/>
                    <a:p>
                      <a:pPr algn="l" fontAlgn="b"/>
                      <a:r>
                        <a:rPr lang="en-US" sz="1800" b="1" i="0" u="none" strike="noStrike" dirty="0">
                          <a:solidFill>
                            <a:srgbClr val="000000"/>
                          </a:solidFill>
                          <a:latin typeface="Calibri"/>
                        </a:rPr>
                        <a:t>Personnel </a:t>
                      </a:r>
                      <a:r>
                        <a:rPr lang="en-US" sz="1800" b="1" i="0" u="none" strike="noStrike" dirty="0" smtClean="0">
                          <a:solidFill>
                            <a:srgbClr val="000000"/>
                          </a:solidFill>
                          <a:latin typeface="Calibri"/>
                        </a:rPr>
                        <a:t>Requirements</a:t>
                      </a:r>
                      <a:endParaRPr lang="en-US" sz="1800" b="1"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3324">
                <a:tc>
                  <a:txBody>
                    <a:bodyPr/>
                    <a:lstStyle/>
                    <a:p>
                      <a:pPr algn="l" fontAlgn="b"/>
                      <a:r>
                        <a:rPr lang="en-US" sz="1100" b="0" i="0" u="none" strike="noStrike" dirty="0">
                          <a:solidFill>
                            <a:srgbClr val="000000"/>
                          </a:solidFill>
                          <a:latin typeface="Calibri"/>
                        </a:rPr>
                        <a:t>Build a 10 Mile system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300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People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3324">
                <a:tc>
                  <a:txBody>
                    <a:bodyPr/>
                    <a:lstStyle/>
                    <a:p>
                      <a:pPr algn="l" fontAlgn="b"/>
                      <a:r>
                        <a:rPr lang="en-US" sz="1100" b="0" i="0" u="none" strike="noStrike" dirty="0" smtClean="0">
                          <a:solidFill>
                            <a:srgbClr val="000000"/>
                          </a:solidFill>
                          <a:latin typeface="Calibri"/>
                        </a:rPr>
                        <a:t>Maintaining</a:t>
                      </a:r>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People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3324">
                <a:tc>
                  <a:txBody>
                    <a:bodyPr/>
                    <a:lstStyle/>
                    <a:p>
                      <a:pPr algn="l" fontAlgn="b"/>
                      <a:r>
                        <a:rPr lang="en-US" sz="1100" b="0" i="0" u="none" strike="noStrike" dirty="0">
                          <a:solidFill>
                            <a:srgbClr val="000000"/>
                          </a:solidFill>
                          <a:latin typeface="Calibri"/>
                        </a:rPr>
                        <a:t>Special Weekends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150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People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2" name="Table 11"/>
          <p:cNvGraphicFramePr>
            <a:graphicFrameLocks noGrp="1"/>
          </p:cNvGraphicFramePr>
          <p:nvPr/>
        </p:nvGraphicFramePr>
        <p:xfrm>
          <a:off x="4343400" y="3505200"/>
          <a:ext cx="4419600" cy="3134360"/>
        </p:xfrm>
        <a:graphic>
          <a:graphicData uri="http://schemas.openxmlformats.org/drawingml/2006/table">
            <a:tbl>
              <a:tblPr firstRow="1" bandRow="1">
                <a:tableStyleId>{2D5ABB26-0587-4C30-8999-92F81FD0307C}</a:tableStyleId>
              </a:tblPr>
              <a:tblGrid>
                <a:gridCol w="1524000"/>
                <a:gridCol w="838200"/>
                <a:gridCol w="1371600"/>
                <a:gridCol w="685800"/>
              </a:tblGrid>
              <a:tr h="370840">
                <a:tc>
                  <a:txBody>
                    <a:bodyPr/>
                    <a:lstStyle/>
                    <a:p>
                      <a:r>
                        <a:rPr lang="en-US" b="1" dirty="0" smtClean="0"/>
                        <a:t>Occupation</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Low</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Most Likely</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High</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Welder</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11.51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17.04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25.82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Civil Engineer</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24.31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37.29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57.37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Mechanical Engineer</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24.30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37.58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57.44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Architect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18.59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33.95</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57.16</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Surveyor</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11.28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18.22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29.27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General</a:t>
                      </a:r>
                      <a:r>
                        <a:rPr lang="en-US" baseline="0" dirty="0" smtClean="0"/>
                        <a:t> Construction</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18.08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21.24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23.56</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US" dirty="0" smtClean="0"/>
              <a:t>Life Cycle Cost</a:t>
            </a:r>
          </a:p>
        </p:txBody>
      </p:sp>
      <p:graphicFrame>
        <p:nvGraphicFramePr>
          <p:cNvPr id="4" name="Table 3"/>
          <p:cNvGraphicFramePr>
            <a:graphicFrameLocks noGrp="1"/>
          </p:cNvGraphicFramePr>
          <p:nvPr/>
        </p:nvGraphicFramePr>
        <p:xfrm>
          <a:off x="533400" y="1905000"/>
          <a:ext cx="7924799" cy="4343400"/>
        </p:xfrm>
        <a:graphic>
          <a:graphicData uri="http://schemas.openxmlformats.org/drawingml/2006/table">
            <a:tbl>
              <a:tblPr/>
              <a:tblGrid>
                <a:gridCol w="1520627"/>
                <a:gridCol w="1564489"/>
                <a:gridCol w="1462140"/>
                <a:gridCol w="1813054"/>
                <a:gridCol w="1564489"/>
              </a:tblGrid>
              <a:tr h="868680">
                <a:tc>
                  <a:txBody>
                    <a:bodyPr/>
                    <a:lstStyle/>
                    <a:p>
                      <a:pPr algn="l" fontAlgn="b"/>
                      <a:r>
                        <a:rPr lang="en-US" sz="1800" b="1" i="0" u="none" strike="noStrike" dirty="0">
                          <a:solidFill>
                            <a:srgbClr val="000000"/>
                          </a:solidFill>
                          <a:latin typeface="Calibri"/>
                        </a:rPr>
                        <a:t>Route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n-US" sz="1800" b="1" i="0" u="none" strike="noStrike" dirty="0">
                          <a:solidFill>
                            <a:srgbClr val="000000"/>
                          </a:solidFill>
                          <a:latin typeface="Calibri"/>
                        </a:rPr>
                        <a:t> Labor Cost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n-US" sz="1800" b="1" i="0" u="none" strike="noStrike" dirty="0" smtClean="0">
                          <a:solidFill>
                            <a:srgbClr val="000000"/>
                          </a:solidFill>
                          <a:latin typeface="Calibri"/>
                        </a:rPr>
                        <a:t>Acquisition </a:t>
                      </a:r>
                      <a:r>
                        <a:rPr lang="en-US" sz="1800" b="1" i="0" u="none" strike="noStrike" dirty="0">
                          <a:solidFill>
                            <a:srgbClr val="000000"/>
                          </a:solidFill>
                          <a:latin typeface="Calibri"/>
                        </a:rPr>
                        <a:t>Cost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n-US" sz="1800" b="1" i="0" u="none" strike="noStrike" dirty="0">
                          <a:solidFill>
                            <a:srgbClr val="000000"/>
                          </a:solidFill>
                          <a:latin typeface="Calibri"/>
                        </a:rPr>
                        <a:t>Recurring Cost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n-US" sz="1800" b="1" i="0" u="none" strike="noStrike" dirty="0">
                          <a:solidFill>
                            <a:srgbClr val="000000"/>
                          </a:solidFill>
                          <a:latin typeface="Calibri"/>
                        </a:rPr>
                        <a:t>Total Cost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r>
              <a:tr h="868680">
                <a:tc>
                  <a:txBody>
                    <a:bodyPr/>
                    <a:lstStyle/>
                    <a:p>
                      <a:pPr algn="l" fontAlgn="b"/>
                      <a:r>
                        <a:rPr lang="en-US" sz="1800" b="0" i="0" u="none" strike="noStrike" dirty="0">
                          <a:solidFill>
                            <a:srgbClr val="000000"/>
                          </a:solidFill>
                          <a:latin typeface="Calibri"/>
                        </a:rPr>
                        <a:t>Cadet Activities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000000"/>
                          </a:solidFill>
                          <a:latin typeface="Calibri"/>
                        </a:rPr>
                        <a:t>     20,662,461.73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180152795.3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2900257.039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000000"/>
                          </a:solidFill>
                          <a:latin typeface="Calibri"/>
                        </a:rPr>
                        <a:t>   203,715,514.08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68680">
                <a:tc>
                  <a:txBody>
                    <a:bodyPr/>
                    <a:lstStyle/>
                    <a:p>
                      <a:pPr algn="l" fontAlgn="b"/>
                      <a:r>
                        <a:rPr lang="en-US" sz="1800" b="0" i="0" u="none" strike="noStrike" dirty="0">
                          <a:solidFill>
                            <a:srgbClr val="000000"/>
                          </a:solidFill>
                          <a:latin typeface="Calibri"/>
                        </a:rPr>
                        <a:t>Visitor Line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000000"/>
                          </a:solidFill>
                          <a:latin typeface="Calibri"/>
                        </a:rPr>
                        <a:t>     20,662,461.73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180183354.4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3480245.732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000000"/>
                          </a:solidFill>
                          <a:latin typeface="Calibri"/>
                        </a:rPr>
                        <a:t>   204,326,061.83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68680">
                <a:tc>
                  <a:txBody>
                    <a:bodyPr/>
                    <a:lstStyle/>
                    <a:p>
                      <a:pPr algn="l" fontAlgn="b"/>
                      <a:r>
                        <a:rPr lang="en-US" sz="1800" b="0" i="0" u="none" strike="noStrike" dirty="0">
                          <a:solidFill>
                            <a:srgbClr val="000000"/>
                          </a:solidFill>
                          <a:latin typeface="Calibri"/>
                        </a:rPr>
                        <a:t>The Tourist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000000"/>
                          </a:solidFill>
                          <a:latin typeface="Calibri"/>
                        </a:rPr>
                        <a:t>     20,662,461.73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260152795.3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2900195.443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000000"/>
                          </a:solidFill>
                          <a:latin typeface="Calibri"/>
                        </a:rPr>
                        <a:t>   283,715,452.48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68680">
                <a:tc>
                  <a:txBody>
                    <a:bodyPr/>
                    <a:lstStyle/>
                    <a:p>
                      <a:pPr algn="l" fontAlgn="b"/>
                      <a:r>
                        <a:rPr lang="en-US" sz="1800" b="0" i="0" u="none" strike="noStrike" dirty="0">
                          <a:solidFill>
                            <a:srgbClr val="000000"/>
                          </a:solidFill>
                          <a:latin typeface="Calibri"/>
                        </a:rPr>
                        <a:t>Knockout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000000"/>
                          </a:solidFill>
                          <a:latin typeface="Calibri"/>
                        </a:rPr>
                        <a:t>     20,662,461.73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80213913.43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4060306.622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000000"/>
                          </a:solidFill>
                          <a:latin typeface="Calibri"/>
                        </a:rPr>
                        <a:t>   104,936,681.78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smtClean="0"/>
              <a:t>Cost Vs Value</a:t>
            </a:r>
            <a:endParaRPr lang="en-US" dirty="0" smtClean="0"/>
          </a:p>
        </p:txBody>
      </p:sp>
      <p:pic>
        <p:nvPicPr>
          <p:cNvPr id="33793" name="Picture 1"/>
          <p:cNvPicPr>
            <a:picLocks noChangeAspect="1" noChangeArrowheads="1"/>
          </p:cNvPicPr>
          <p:nvPr/>
        </p:nvPicPr>
        <p:blipFill>
          <a:blip r:embed="rId3" cstate="print"/>
          <a:srcRect/>
          <a:stretch>
            <a:fillRect/>
          </a:stretch>
        </p:blipFill>
        <p:spPr bwMode="auto">
          <a:xfrm>
            <a:off x="381000" y="1828800"/>
            <a:ext cx="3067050" cy="1466850"/>
          </a:xfrm>
          <a:prstGeom prst="rect">
            <a:avLst/>
          </a:prstGeom>
          <a:noFill/>
          <a:ln w="9525">
            <a:noFill/>
            <a:miter lim="800000"/>
            <a:headEnd/>
            <a:tailEnd/>
          </a:ln>
        </p:spPr>
      </p:pic>
      <p:sp>
        <p:nvSpPr>
          <p:cNvPr id="6" name="TextBox 5"/>
          <p:cNvSpPr txBox="1"/>
          <p:nvPr/>
        </p:nvSpPr>
        <p:spPr>
          <a:xfrm>
            <a:off x="381000" y="3505200"/>
            <a:ext cx="3429000" cy="1754326"/>
          </a:xfrm>
          <a:prstGeom prst="rect">
            <a:avLst/>
          </a:prstGeom>
          <a:noFill/>
        </p:spPr>
        <p:txBody>
          <a:bodyPr wrap="square" rtlCol="0">
            <a:spAutoFit/>
          </a:bodyPr>
          <a:lstStyle/>
          <a:p>
            <a:r>
              <a:rPr lang="en-US" dirty="0" smtClean="0"/>
              <a:t>The route with the highest</a:t>
            </a:r>
          </a:p>
          <a:p>
            <a:r>
              <a:rPr lang="en-US" dirty="0" smtClean="0"/>
              <a:t>value and lowest cost is </a:t>
            </a:r>
          </a:p>
          <a:p>
            <a:r>
              <a:rPr lang="en-US" dirty="0" smtClean="0"/>
              <a:t>route “Knockout” (identified by the orange circle on the graph.)</a:t>
            </a:r>
          </a:p>
          <a:p>
            <a:r>
              <a:rPr lang="en-US" dirty="0" smtClean="0"/>
              <a:t>It has a cost of $104,936,682 and a value of 72.6. </a:t>
            </a:r>
            <a:endParaRPr lang="en-US" dirty="0"/>
          </a:p>
        </p:txBody>
      </p:sp>
      <p:pic>
        <p:nvPicPr>
          <p:cNvPr id="72707" name="Picture 3"/>
          <p:cNvPicPr>
            <a:picLocks noChangeAspect="1" noChangeArrowheads="1"/>
          </p:cNvPicPr>
          <p:nvPr/>
        </p:nvPicPr>
        <p:blipFill>
          <a:blip r:embed="rId4" cstate="print"/>
          <a:srcRect/>
          <a:stretch>
            <a:fillRect/>
          </a:stretch>
        </p:blipFill>
        <p:spPr bwMode="auto">
          <a:xfrm>
            <a:off x="4419600" y="304800"/>
            <a:ext cx="4267200" cy="3269548"/>
          </a:xfrm>
          <a:prstGeom prst="rect">
            <a:avLst/>
          </a:prstGeom>
          <a:noFill/>
          <a:ln w="9525">
            <a:noFill/>
            <a:miter lim="800000"/>
            <a:headEnd/>
            <a:tailEnd/>
          </a:ln>
          <a:effectLst/>
        </p:spPr>
      </p:pic>
      <p:pic>
        <p:nvPicPr>
          <p:cNvPr id="7" name="Picture 3" descr="C:\Users\x26299\Pictures\RouteKnckoutRedOlympianYellow-Shinda[1].jpg"/>
          <p:cNvPicPr>
            <a:picLocks noGrp="1" noChangeAspect="1" noChangeArrowheads="1"/>
          </p:cNvPicPr>
          <p:nvPr>
            <p:ph idx="1"/>
          </p:nvPr>
        </p:nvPicPr>
        <p:blipFill>
          <a:blip r:embed="rId5" cstate="print"/>
          <a:srcRect/>
          <a:stretch>
            <a:fillRect/>
          </a:stretch>
        </p:blipFill>
        <p:spPr bwMode="auto">
          <a:xfrm>
            <a:off x="4572000" y="3733800"/>
            <a:ext cx="3962400" cy="2750671"/>
          </a:xfrm>
          <a:prstGeom prst="rect">
            <a:avLst/>
          </a:prstGeom>
          <a:noFill/>
        </p:spPr>
      </p:pic>
      <p:cxnSp>
        <p:nvCxnSpPr>
          <p:cNvPr id="9" name="Straight Connector 8"/>
          <p:cNvCxnSpPr/>
          <p:nvPr/>
        </p:nvCxnSpPr>
        <p:spPr>
          <a:xfrm>
            <a:off x="6629400" y="5029200"/>
            <a:ext cx="76200" cy="60960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7239000" y="4495800"/>
            <a:ext cx="152400" cy="60960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7162800" y="5029200"/>
            <a:ext cx="76200" cy="609600"/>
          </a:xfrm>
          <a:prstGeom prst="line">
            <a:avLst/>
          </a:prstGeom>
          <a:ln w="2540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Questions?</a:t>
            </a:r>
            <a:endParaRPr lang="en-US" dirty="0"/>
          </a:p>
        </p:txBody>
      </p:sp>
      <p:sp>
        <p:nvSpPr>
          <p:cNvPr id="7" name="Subtitle 6"/>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normAutofit/>
          </a:bodyPr>
          <a:lstStyle/>
          <a:p>
            <a:r>
              <a:rPr lang="en-US" b="1" dirty="0" smtClean="0"/>
              <a:t>Group Sources</a:t>
            </a:r>
            <a:endParaRPr lang="en-US" dirty="0" smtClean="0"/>
          </a:p>
          <a:p>
            <a:pPr lvl="1"/>
            <a:r>
              <a:rPr lang="en-US" dirty="0" smtClean="0"/>
              <a:t>Bureau of Labor Statistics [internet]. United States Department of Labor. [cited 2011 NOV 11]] Available from </a:t>
            </a:r>
            <a:r>
              <a:rPr lang="en-US" u="sng" dirty="0" smtClean="0">
                <a:hlinkClick r:id="rId3"/>
              </a:rPr>
              <a:t>http://bls.gov/</a:t>
            </a:r>
            <a:r>
              <a:rPr lang="en-US" dirty="0" smtClean="0"/>
              <a:t> </a:t>
            </a:r>
          </a:p>
          <a:p>
            <a:pPr lvl="1"/>
            <a:r>
              <a:rPr lang="en-US" dirty="0" smtClean="0"/>
              <a:t>Jacobs R, Chase R. 2011 Operations and Supply Chain Management. New York: </a:t>
            </a:r>
            <a:r>
              <a:rPr lang="en-US" dirty="0" smtClean="0"/>
              <a:t>Mcgraw</a:t>
            </a:r>
            <a:r>
              <a:rPr lang="en-US" dirty="0" smtClean="0"/>
              <a:t>-Hill Irwin. P248</a:t>
            </a:r>
          </a:p>
          <a:p>
            <a:pPr lvl="1"/>
            <a:r>
              <a:rPr lang="en-US" dirty="0" smtClean="0"/>
              <a:t>James B. 2011 NOV 1. JPODs [Internet].2011. Message to Aaron Mallory 1:31PM [cited 2011 NOV 13]</a:t>
            </a:r>
          </a:p>
          <a:p>
            <a:pPr lvl="1"/>
            <a:r>
              <a:rPr lang="en-US" dirty="0" smtClean="0"/>
              <a:t>Parnell, Gregory, Driscoll, Patrick and Henderson, Dale. </a:t>
            </a:r>
            <a:r>
              <a:rPr lang="en-US" u="sng" dirty="0" smtClean="0"/>
              <a:t>Decision Making in System Engineering and Management</a:t>
            </a:r>
            <a:r>
              <a:rPr lang="en-US" dirty="0" smtClean="0"/>
              <a:t>. 2011, Hoboken New Jersey: John Wiley and Sons INC.</a:t>
            </a:r>
          </a:p>
          <a:p>
            <a:pPr>
              <a:buNone/>
            </a:pPr>
            <a:endParaRPr lang="en-US" dirty="0" smtClean="0"/>
          </a:p>
          <a:p>
            <a:endParaRPr lang="en-US"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a:t>
            </a:r>
            <a:endParaRPr lang="en-US" dirty="0"/>
          </a:p>
        </p:txBody>
      </p:sp>
      <p:sp>
        <p:nvSpPr>
          <p:cNvPr id="3" name="Content Placeholder 2"/>
          <p:cNvSpPr>
            <a:spLocks noGrp="1"/>
          </p:cNvSpPr>
          <p:nvPr>
            <p:ph sz="quarter" idx="1"/>
          </p:nvPr>
        </p:nvSpPr>
        <p:spPr/>
        <p:txBody>
          <a:bodyPr>
            <a:normAutofit fontScale="55000" lnSpcReduction="20000"/>
          </a:bodyPr>
          <a:lstStyle/>
          <a:p>
            <a:r>
              <a:rPr lang="en-US" b="1" dirty="0" smtClean="0"/>
              <a:t>Going Green Sources</a:t>
            </a:r>
            <a:endParaRPr lang="en-US" dirty="0" smtClean="0"/>
          </a:p>
          <a:p>
            <a:pPr lvl="1"/>
            <a:r>
              <a:rPr lang="en-US" dirty="0" smtClean="0"/>
              <a:t>Diamond, Jared. “What’s Your Consumption Factor?” </a:t>
            </a:r>
            <a:r>
              <a:rPr lang="en-US" u="sng" dirty="0" smtClean="0"/>
              <a:t>New York Times </a:t>
            </a:r>
            <a:r>
              <a:rPr lang="en-US" dirty="0" smtClean="0"/>
              <a:t>02 Jan 2011: 14 Sep. 2011 &lt; http://www.nytimes.com/2008/01/02/opinion/02diamond.html&gt;</a:t>
            </a:r>
          </a:p>
          <a:p>
            <a:pPr lvl="1"/>
            <a:r>
              <a:rPr lang="en-US" dirty="0" smtClean="0"/>
              <a:t>Harper, Scott. “The military’s new campaign: Cutting its energy costs.” </a:t>
            </a:r>
            <a:r>
              <a:rPr lang="en-US" u="sng" dirty="0" smtClean="0"/>
              <a:t>Pilot Online </a:t>
            </a:r>
            <a:r>
              <a:rPr lang="en-US" dirty="0" smtClean="0"/>
              <a:t>04 Sep. 2011: 14 Sep. 2011 &lt; http://hamptonroads.com/2011/09/militarys-new-campaign-cutting-its-energy-costsl&gt;</a:t>
            </a:r>
          </a:p>
          <a:p>
            <a:pPr lvl="1"/>
            <a:r>
              <a:rPr lang="en-US" dirty="0" smtClean="0"/>
              <a:t>McCain, John. “An Enduring Peace Built on Freedom: Securing America’s Future.” </a:t>
            </a:r>
            <a:r>
              <a:rPr lang="en-US" u="sng" dirty="0" smtClean="0"/>
              <a:t>Foreign Affairs </a:t>
            </a:r>
            <a:r>
              <a:rPr lang="en-US" dirty="0" smtClean="0"/>
              <a:t>86 (2007): 19-34</a:t>
            </a:r>
          </a:p>
          <a:p>
            <a:pPr lvl="1"/>
            <a:r>
              <a:rPr lang="en-US" dirty="0" smtClean="0"/>
              <a:t>Natural Resources Defense Council (NRDC). </a:t>
            </a:r>
            <a:r>
              <a:rPr lang="en-US" u="sng" dirty="0" smtClean="0"/>
              <a:t>Safe Strong and Secure: Reducing America Oil Dependence </a:t>
            </a:r>
            <a:r>
              <a:rPr lang="en-US" dirty="0" smtClean="0"/>
              <a:t>27 Oct. 2011. 14 Sep 2011. &lt;http://www.nrdc.org/air/transportation/aoilpolicy2.asp&gt;</a:t>
            </a:r>
          </a:p>
          <a:p>
            <a:pPr lvl="1"/>
            <a:r>
              <a:rPr lang="en-US" dirty="0" smtClean="0"/>
              <a:t> United States. Department of Defense (DOD). </a:t>
            </a:r>
            <a:r>
              <a:rPr lang="en-US" u="sng" dirty="0" smtClean="0"/>
              <a:t>Army Identifies Net Zero Pilot Installations  </a:t>
            </a:r>
            <a:r>
              <a:rPr lang="en-US" dirty="0" smtClean="0"/>
              <a:t>20 Apr. 2011. 14 Sep 2011 &lt;http://www.defense.gov/releases/release.aspx?releaseid=14420&gt; </a:t>
            </a:r>
          </a:p>
          <a:p>
            <a:pPr lvl="1"/>
            <a:r>
              <a:rPr lang="en-US" dirty="0" smtClean="0"/>
              <a:t>United States. US Energy Information Administration. </a:t>
            </a:r>
            <a:r>
              <a:rPr lang="en-US" u="sng" dirty="0" smtClean="0"/>
              <a:t>How dependent are we on foreign oil? </a:t>
            </a:r>
            <a:r>
              <a:rPr lang="en-US" dirty="0" smtClean="0"/>
              <a:t>Jun. 2011. 14 Sep 2011 &lt;http://www.eia.gov/energy_in_brief/foreign_oil_dependence.cfm&gt; </a:t>
            </a:r>
          </a:p>
          <a:p>
            <a:pPr lvl="1"/>
            <a:r>
              <a:rPr lang="en-US" dirty="0" smtClean="0"/>
              <a:t>United States. US Environmental Protection Agency. </a:t>
            </a:r>
            <a:r>
              <a:rPr lang="en-US" u="sng" dirty="0" smtClean="0"/>
              <a:t>Environmental Tips </a:t>
            </a:r>
            <a:r>
              <a:rPr lang="en-US" dirty="0" smtClean="0"/>
              <a:t>11 Jul. 2011. 14 Sep 2011 &lt; http://www.epa.gov/earthday/tips.htm&gt; </a:t>
            </a:r>
          </a:p>
          <a:p>
            <a:pPr lvl="1"/>
            <a:r>
              <a:rPr lang="en-US" dirty="0" smtClean="0"/>
              <a:t>United States. US Environmental Protection Agency. </a:t>
            </a:r>
            <a:r>
              <a:rPr lang="en-US" u="sng" dirty="0" smtClean="0"/>
              <a:t>Our Mission </a:t>
            </a:r>
            <a:r>
              <a:rPr lang="en-US" dirty="0" smtClean="0"/>
              <a:t> 14 Sep. 2011. 14 Sep 2011 &lt;http://www.epa.gov/aboutepa/index.html&gt; </a:t>
            </a:r>
          </a:p>
          <a:p>
            <a:pPr lvl="1"/>
            <a:r>
              <a:rPr lang="en-US" dirty="0" smtClean="0"/>
              <a:t>Walsh, Bryan. “Top 20 Green Tech Ideas.” </a:t>
            </a:r>
            <a:r>
              <a:rPr lang="en-US" u="sng" dirty="0" smtClean="0"/>
              <a:t>Time </a:t>
            </a:r>
            <a:r>
              <a:rPr lang="en-US" dirty="0" smtClean="0"/>
              <a:t>06 Dec. 2011: 14 Sep. 2011 &lt;http://www.time.com/time/specials/packages/article/0,28804,2030137_2030135_2021681,00.html&gt;</a:t>
            </a:r>
          </a:p>
          <a:p>
            <a:pPr lvl="1"/>
            <a:r>
              <a:rPr lang="en-US" dirty="0" smtClean="0"/>
              <a:t>Walsh, Bryan. “The Surprisingly Long History of Green Energy.” </a:t>
            </a:r>
            <a:r>
              <a:rPr lang="en-US" u="sng" dirty="0" smtClean="0"/>
              <a:t>Time </a:t>
            </a:r>
            <a:r>
              <a:rPr lang="en-US" dirty="0" smtClean="0"/>
              <a:t>06 April 2011: 14 Sep. 2011 &lt;http://www.time.com/time/printout/0,8816,2063521,00.html&gt;</a:t>
            </a:r>
          </a:p>
          <a:p>
            <a:r>
              <a:rPr lang="en-US" dirty="0" smtClean="0"/>
              <a:t>“Environmentalism.” </a:t>
            </a:r>
            <a:r>
              <a:rPr lang="en-US" u="sng" dirty="0" smtClean="0"/>
              <a:t>Merriam Webster Dictionary. </a:t>
            </a:r>
            <a:r>
              <a:rPr lang="en-US" dirty="0" smtClean="0"/>
              <a:t>Online ed. 2011. </a:t>
            </a: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a:t>
            </a:r>
            <a:endParaRPr lang="en-US" dirty="0"/>
          </a:p>
        </p:txBody>
      </p:sp>
      <p:sp>
        <p:nvSpPr>
          <p:cNvPr id="3" name="Content Placeholder 2"/>
          <p:cNvSpPr>
            <a:spLocks noGrp="1"/>
          </p:cNvSpPr>
          <p:nvPr>
            <p:ph sz="quarter" idx="1"/>
          </p:nvPr>
        </p:nvSpPr>
        <p:spPr/>
        <p:txBody>
          <a:bodyPr>
            <a:normAutofit fontScale="70000" lnSpcReduction="20000"/>
          </a:bodyPr>
          <a:lstStyle/>
          <a:p>
            <a:r>
              <a:rPr lang="en-US" b="1" dirty="0" smtClean="0"/>
              <a:t>Net zero resources</a:t>
            </a:r>
            <a:endParaRPr lang="en-US" dirty="0" smtClean="0"/>
          </a:p>
          <a:p>
            <a:pPr lvl="1"/>
            <a:r>
              <a:rPr lang="en-US" dirty="0" smtClean="0"/>
              <a:t>Ashmccall. "Army’s Net Zero Initiative." </a:t>
            </a:r>
            <a:r>
              <a:rPr lang="en-US" i="1" dirty="0" smtClean="0"/>
              <a:t>Army Live</a:t>
            </a:r>
            <a:r>
              <a:rPr lang="en-US" dirty="0" smtClean="0"/>
              <a:t>. Army Live, 10 Feb. 2011. Web. 6 Sept. 2011. &lt;http://armylive.dodlive.mil/index.php/2011/02/armys-net-zero-initiative</a:t>
            </a:r>
            <a:r>
              <a:rPr lang="en-US" dirty="0" smtClean="0"/>
              <a:t>/&gt;.</a:t>
            </a:r>
            <a:endParaRPr lang="en-US" dirty="0" smtClean="0"/>
          </a:p>
          <a:p>
            <a:pPr lvl="1"/>
            <a:r>
              <a:rPr lang="en-US" dirty="0" smtClean="0"/>
              <a:t>Assistant of the Secretary. "Army Identifies Net Zero Pilot Installations." </a:t>
            </a:r>
            <a:r>
              <a:rPr lang="en-US" i="1" dirty="0" smtClean="0"/>
              <a:t>U.S Department of Defense</a:t>
            </a:r>
            <a:r>
              <a:rPr lang="en-US" dirty="0" smtClean="0"/>
              <a:t>. 20 Apr. 2011. Web. 6 Sept. 2011. &lt;http://www.defense.gov/releases/release.aspx?releaseid=14420&gt;.</a:t>
            </a:r>
          </a:p>
          <a:p>
            <a:pPr>
              <a:buNone/>
            </a:pPr>
            <a:r>
              <a:rPr lang="en-US" dirty="0" smtClean="0"/>
              <a:t> </a:t>
            </a:r>
          </a:p>
          <a:p>
            <a:pPr lvl="1"/>
            <a:r>
              <a:rPr lang="en-US" dirty="0" smtClean="0"/>
              <a:t>Booth, Samuel. "Net Zero Energy Military Installations: A Guide to Assessment and Planning." </a:t>
            </a:r>
            <a:r>
              <a:rPr lang="en-US" i="1" dirty="0" smtClean="0"/>
              <a:t>National Renewal of Energy Labatory</a:t>
            </a:r>
            <a:r>
              <a:rPr lang="en-US" dirty="0" smtClean="0"/>
              <a:t>. Aug. 2011. Web. 6 Sept. 2011. &lt;http://www.nrel.gov/docs/fy10osti/48876.pdf</a:t>
            </a:r>
            <a:r>
              <a:rPr lang="en-US" dirty="0" smtClean="0"/>
              <a:t>&gt;.</a:t>
            </a:r>
            <a:r>
              <a:rPr lang="en-US" dirty="0" smtClean="0"/>
              <a:t> </a:t>
            </a:r>
          </a:p>
          <a:p>
            <a:pPr lvl="1"/>
            <a:r>
              <a:rPr lang="en-US" dirty="0" smtClean="0"/>
              <a:t>Darden, Allan J. “Draft Finding Of No Significant Impact." </a:t>
            </a:r>
            <a:r>
              <a:rPr lang="en-US" i="1" dirty="0" smtClean="0"/>
              <a:t>Detrick</a:t>
            </a:r>
            <a:r>
              <a:rPr lang="en-US" dirty="0" smtClean="0"/>
              <a:t>. Web. 7 Sept. 2011. &lt;http://www.detrick.army.mil/emo/NET_ZERO_ENERGY_INITIATIVE_PEA_26JUL2011.pdf</a:t>
            </a:r>
            <a:r>
              <a:rPr lang="en-US" dirty="0" smtClean="0"/>
              <a:t>&gt;.</a:t>
            </a:r>
            <a:endParaRPr lang="en-US" dirty="0" smtClean="0"/>
          </a:p>
          <a:p>
            <a:pPr lvl="1"/>
            <a:r>
              <a:rPr lang="en-US" dirty="0" smtClean="0"/>
              <a:t>Hemmerlybrown, Alexandra. "Army Launches 'Net Zero' Pilot Program | Article | The United States Army." </a:t>
            </a:r>
            <a:r>
              <a:rPr lang="en-US" i="1" dirty="0" smtClean="0"/>
              <a:t>The Official Home Page of the United States Army | The United States Army</a:t>
            </a:r>
            <a:r>
              <a:rPr lang="en-US" dirty="0" smtClean="0"/>
              <a:t>. 20 Apr. 2011. Web. 05 Sept. 2011. &lt;http://www.army.mil/article/55280/army-launches-net-zero-pilot-program/&gt;.</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a:t>
            </a:r>
            <a:endParaRPr lang="en-US" dirty="0"/>
          </a:p>
        </p:txBody>
      </p:sp>
      <p:sp>
        <p:nvSpPr>
          <p:cNvPr id="3" name="Content Placeholder 2"/>
          <p:cNvSpPr>
            <a:spLocks noGrp="1"/>
          </p:cNvSpPr>
          <p:nvPr>
            <p:ph sz="quarter" idx="1"/>
          </p:nvPr>
        </p:nvSpPr>
        <p:spPr/>
        <p:txBody>
          <a:bodyPr>
            <a:normAutofit fontScale="85000" lnSpcReduction="20000"/>
          </a:bodyPr>
          <a:lstStyle/>
          <a:p>
            <a:r>
              <a:rPr lang="en-US" b="1" dirty="0" smtClean="0"/>
              <a:t>Personal Raid Transit </a:t>
            </a:r>
            <a:r>
              <a:rPr lang="en-US" b="1" dirty="0" smtClean="0"/>
              <a:t>Sources</a:t>
            </a:r>
            <a:endParaRPr lang="en-US" dirty="0" smtClean="0"/>
          </a:p>
          <a:p>
            <a:pPr lvl="1"/>
            <a:r>
              <a:rPr lang="en-US" dirty="0" smtClean="0"/>
              <a:t>Anderson, J. Edward. </a:t>
            </a:r>
            <a:r>
              <a:rPr lang="en-US" i="1" dirty="0" smtClean="0"/>
              <a:t>An Intelligent Transportation Network System: Rationale, Attributes, Status, Economics, Benefits, and Courses of Study for Engineers and Planners</a:t>
            </a:r>
            <a:r>
              <a:rPr lang="en-US" dirty="0" smtClean="0"/>
              <a:t>. Minneapolis: PRT International, LLC, 2011</a:t>
            </a:r>
            <a:r>
              <a:rPr lang="en-US" dirty="0" smtClean="0"/>
              <a:t>.</a:t>
            </a:r>
            <a:endParaRPr lang="en-US" dirty="0" smtClean="0"/>
          </a:p>
          <a:p>
            <a:pPr lvl="1"/>
            <a:r>
              <a:rPr lang="en-US" dirty="0" smtClean="0"/>
              <a:t>Centers for Disease Control. "CDC - Motor Vehicle Safety." Centers for Disease Control and Prevention. http://cdc.gov/motorvehiclesafety/index.html (accessed September 13, 2011</a:t>
            </a:r>
            <a:r>
              <a:rPr lang="en-US" dirty="0" smtClean="0"/>
              <a:t>)</a:t>
            </a:r>
            <a:r>
              <a:rPr lang="en-US" dirty="0" smtClean="0"/>
              <a:t> </a:t>
            </a:r>
          </a:p>
          <a:p>
            <a:pPr lvl="1"/>
            <a:r>
              <a:rPr lang="en-US" dirty="0" smtClean="0"/>
              <a:t>James, Bill. Interview by SE450 B Hour. Personal interview. Mahan Hall, September 7, 2011</a:t>
            </a:r>
            <a:r>
              <a:rPr lang="en-US" dirty="0" smtClean="0"/>
              <a:t>.</a:t>
            </a:r>
            <a:endParaRPr lang="en-US" dirty="0" smtClean="0"/>
          </a:p>
          <a:p>
            <a:pPr lvl="1"/>
            <a:r>
              <a:rPr lang="en-US" dirty="0" smtClean="0"/>
              <a:t>Lowson, Martin V.. </a:t>
            </a:r>
            <a:r>
              <a:rPr lang="en-US" i="1" dirty="0" smtClean="0"/>
              <a:t>A New Approach To Sustainable Transport Systems</a:t>
            </a:r>
            <a:r>
              <a:rPr lang="en-US" dirty="0" smtClean="0"/>
              <a:t>. London: World Clean Air an </a:t>
            </a:r>
          </a:p>
          <a:p>
            <a:pPr lvl="1"/>
            <a:r>
              <a:rPr lang="en-US" dirty="0" smtClean="0"/>
              <a:t>McCall</a:t>
            </a:r>
            <a:r>
              <a:rPr lang="en-US" dirty="0" smtClean="0"/>
              <a:t>, Ash. "Armyâ€™s Net Zero Initiative." Army Live. http://armylive.dodlive.mil/index.php/2011/02/armys-net-zero-initiative/ (accessed September 13, 2011).</a:t>
            </a:r>
          </a:p>
          <a:p>
            <a:pPr lvl="1"/>
            <a:r>
              <a:rPr lang="en-US" dirty="0" smtClean="0"/>
              <a:t>Vuchic, Vukan R.. "Personal Rapid Transit: An Unrealistic System." </a:t>
            </a:r>
            <a:r>
              <a:rPr lang="en-US" i="1" dirty="0" smtClean="0"/>
              <a:t>Urban Transport International</a:t>
            </a:r>
            <a:r>
              <a:rPr lang="en-US" dirty="0" smtClean="0"/>
              <a:t>, Sep. - Oct. 1996.</a:t>
            </a:r>
          </a:p>
          <a:p>
            <a:endParaRPr lang="en-US" dirty="0" smtClean="0"/>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endParaRPr lang="en-US" dirty="0"/>
          </a:p>
        </p:txBody>
      </p:sp>
      <p:sp>
        <p:nvSpPr>
          <p:cNvPr id="4" name="Title 3"/>
          <p:cNvSpPr>
            <a:spLocks noGrp="1"/>
          </p:cNvSpPr>
          <p:nvPr>
            <p:ph type="ctrTitle"/>
          </p:nvPr>
        </p:nvSpPr>
        <p:spPr/>
        <p:txBody>
          <a:bodyPr/>
          <a:lstStyle/>
          <a:p>
            <a:r>
              <a:rPr lang="en-US" dirty="0" smtClean="0"/>
              <a:t>Back Up Slides</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lstStyle/>
          <a:p>
            <a:pPr eaLnBrk="1" fontAlgn="auto" hangingPunct="1">
              <a:spcAft>
                <a:spcPts val="0"/>
              </a:spcAft>
              <a:defRPr/>
            </a:pPr>
            <a:r>
              <a:rPr lang="en-US" dirty="0" smtClean="0"/>
              <a:t>Interim Progress Report</a:t>
            </a:r>
          </a:p>
        </p:txBody>
      </p:sp>
      <p:sp>
        <p:nvSpPr>
          <p:cNvPr id="5123" name="Subtitle 2"/>
          <p:cNvSpPr>
            <a:spLocks noGrp="1"/>
          </p:cNvSpPr>
          <p:nvPr>
            <p:ph type="subTitle" idx="1"/>
          </p:nvPr>
        </p:nvSpPr>
        <p:spPr>
          <a:xfrm>
            <a:off x="533400" y="3228975"/>
            <a:ext cx="7854950" cy="1752600"/>
          </a:xfrm>
        </p:spPr>
        <p:txBody>
          <a:bodyPr/>
          <a:lstStyle/>
          <a:p>
            <a:pPr marR="0" eaLnBrk="1" hangingPunct="1">
              <a:lnSpc>
                <a:spcPct val="80000"/>
              </a:lnSpc>
              <a:buFont typeface="Arial" charset="0"/>
              <a:buNone/>
            </a:pPr>
            <a:r>
              <a:rPr lang="en-US" sz="2200" dirty="0" smtClean="0"/>
              <a:t>By</a:t>
            </a:r>
          </a:p>
          <a:p>
            <a:pPr marR="0" eaLnBrk="1" hangingPunct="1">
              <a:lnSpc>
                <a:spcPct val="80000"/>
              </a:lnSpc>
              <a:buFont typeface="Arial" charset="0"/>
              <a:buNone/>
            </a:pPr>
            <a:r>
              <a:rPr lang="en-US" sz="2200" dirty="0" smtClean="0"/>
              <a:t>Cadet Andre Shinda</a:t>
            </a:r>
          </a:p>
          <a:p>
            <a:pPr marR="0" eaLnBrk="1" hangingPunct="1">
              <a:lnSpc>
                <a:spcPct val="80000"/>
              </a:lnSpc>
              <a:buFont typeface="Arial" charset="0"/>
              <a:buNone/>
            </a:pPr>
            <a:r>
              <a:rPr lang="en-US" sz="2200" dirty="0" smtClean="0"/>
              <a:t>Cadet Aaron Mallory</a:t>
            </a:r>
          </a:p>
          <a:p>
            <a:pPr marR="0" eaLnBrk="1" hangingPunct="1">
              <a:lnSpc>
                <a:spcPct val="80000"/>
              </a:lnSpc>
              <a:buFont typeface="Arial" charset="0"/>
              <a:buNone/>
            </a:pPr>
            <a:r>
              <a:rPr lang="en-US" sz="2200" dirty="0" smtClean="0"/>
              <a:t>Cadet Jason Jin</a:t>
            </a:r>
          </a:p>
          <a:p>
            <a:pPr marR="0" eaLnBrk="1" hangingPunct="1">
              <a:lnSpc>
                <a:spcPct val="80000"/>
              </a:lnSpc>
              <a:buFont typeface="Arial" charset="0"/>
              <a:buNone/>
            </a:pPr>
            <a:r>
              <a:rPr lang="en-US" sz="2200" dirty="0" smtClean="0"/>
              <a:t>Cadet Samuel Edet</a:t>
            </a:r>
          </a:p>
          <a:p>
            <a:pPr marR="0" eaLnBrk="1" hangingPunct="1">
              <a:lnSpc>
                <a:spcPct val="80000"/>
              </a:lnSpc>
              <a:buFont typeface="Arial" charset="0"/>
              <a:buNone/>
            </a:pPr>
            <a:endParaRPr lang="en-US" sz="2200"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2"/>
          <p:cNvSpPr>
            <a:spLocks noGrp="1"/>
          </p:cNvSpPr>
          <p:nvPr>
            <p:ph type="title"/>
          </p:nvPr>
        </p:nvSpPr>
        <p:spPr/>
        <p:txBody>
          <a:bodyPr/>
          <a:lstStyle/>
          <a:p>
            <a:pPr eaLnBrk="1" hangingPunct="1"/>
            <a:r>
              <a:rPr lang="en-US" sz="3200" b="1" dirty="0" smtClean="0"/>
              <a:t>Worldwide concept of “Going Green”</a:t>
            </a:r>
            <a:endParaRPr lang="en-US" b="1" dirty="0" smtClean="0"/>
          </a:p>
        </p:txBody>
      </p:sp>
      <p:sp>
        <p:nvSpPr>
          <p:cNvPr id="11267" name="Content Placeholder 3"/>
          <p:cNvSpPr>
            <a:spLocks noGrp="1"/>
          </p:cNvSpPr>
          <p:nvPr>
            <p:ph idx="1"/>
          </p:nvPr>
        </p:nvSpPr>
        <p:spPr>
          <a:xfrm>
            <a:off x="457200" y="1295400"/>
            <a:ext cx="8229600" cy="4724400"/>
          </a:xfrm>
        </p:spPr>
        <p:txBody>
          <a:bodyPr>
            <a:normAutofit/>
          </a:bodyPr>
          <a:lstStyle/>
          <a:p>
            <a:pPr marL="274320" indent="-274320" eaLnBrk="1" fontAlgn="auto" hangingPunct="1">
              <a:spcAft>
                <a:spcPts val="0"/>
              </a:spcAft>
              <a:buClr>
                <a:schemeClr val="accent3"/>
              </a:buClr>
              <a:buFont typeface="Wingdings 2"/>
              <a:buChar char=""/>
              <a:defRPr/>
            </a:pPr>
            <a:endParaRPr lang="en-US" sz="2400" dirty="0" smtClean="0"/>
          </a:p>
          <a:p>
            <a:pPr marL="274320" indent="-274320" eaLnBrk="1" fontAlgn="auto" hangingPunct="1">
              <a:spcAft>
                <a:spcPts val="0"/>
              </a:spcAft>
              <a:buClr>
                <a:schemeClr val="accent3"/>
              </a:buClr>
              <a:buFont typeface="Wingdings 2"/>
              <a:buChar char=""/>
              <a:defRPr/>
            </a:pPr>
            <a:r>
              <a:rPr lang="en-US" sz="2400" dirty="0" smtClean="0"/>
              <a:t>Why America is taking a Green Stance</a:t>
            </a:r>
          </a:p>
          <a:p>
            <a:pPr marL="640080" lvl="1" indent="-246888" eaLnBrk="1" fontAlgn="auto" hangingPunct="1">
              <a:spcAft>
                <a:spcPts val="0"/>
              </a:spcAft>
              <a:buFont typeface="Wingdings 2"/>
              <a:buChar char=""/>
              <a:defRPr/>
            </a:pPr>
            <a:r>
              <a:rPr lang="en-US" dirty="0" smtClean="0"/>
              <a:t>Social Responsibility: Preserving the planet is everyone's job</a:t>
            </a:r>
          </a:p>
          <a:p>
            <a:pPr marL="640080" lvl="1" indent="-246888" eaLnBrk="1" fontAlgn="auto" hangingPunct="1">
              <a:spcAft>
                <a:spcPts val="0"/>
              </a:spcAft>
              <a:buFont typeface="Wingdings 2"/>
              <a:buChar char=""/>
              <a:defRPr/>
            </a:pPr>
            <a:r>
              <a:rPr lang="en-US" dirty="0" smtClean="0"/>
              <a:t>National Defense: We have a limited supply of oil</a:t>
            </a:r>
          </a:p>
          <a:p>
            <a:pPr marL="640080" lvl="1" indent="-246888" eaLnBrk="1" fontAlgn="auto" hangingPunct="1">
              <a:spcAft>
                <a:spcPts val="0"/>
              </a:spcAft>
              <a:buFont typeface="Wingdings 2"/>
              <a:buChar char=""/>
              <a:defRPr/>
            </a:pPr>
            <a:r>
              <a:rPr lang="en-US" dirty="0" smtClean="0"/>
              <a:t>Save Money: Oil is Expensive</a:t>
            </a:r>
          </a:p>
          <a:p>
            <a:pPr marL="274320" indent="-274320" eaLnBrk="1" fontAlgn="auto" hangingPunct="1">
              <a:spcAft>
                <a:spcPts val="0"/>
              </a:spcAft>
              <a:buClr>
                <a:schemeClr val="accent3"/>
              </a:buClr>
              <a:buFont typeface="Wingdings 2"/>
              <a:buChar char=""/>
              <a:defRPr/>
            </a:pPr>
            <a:r>
              <a:rPr lang="en-US" sz="2400" dirty="0" smtClean="0"/>
              <a:t>How America is Going Green</a:t>
            </a:r>
          </a:p>
          <a:p>
            <a:pPr marL="640080" lvl="1" indent="-246888" eaLnBrk="1" fontAlgn="auto" hangingPunct="1">
              <a:spcAft>
                <a:spcPts val="0"/>
              </a:spcAft>
              <a:buFont typeface="Wingdings 2"/>
              <a:buChar char=""/>
              <a:defRPr/>
            </a:pPr>
            <a:r>
              <a:rPr lang="en-US" dirty="0" smtClean="0"/>
              <a:t>Finding Alternative forms of Energy (Solar, Ethanol Based, Wind)</a:t>
            </a:r>
          </a:p>
          <a:p>
            <a:pPr marL="274320" indent="-274320" eaLnBrk="1" fontAlgn="auto" hangingPunct="1">
              <a:spcAft>
                <a:spcPts val="0"/>
              </a:spcAft>
              <a:buClr>
                <a:schemeClr val="accent3"/>
              </a:buClr>
              <a:buFont typeface="Wingdings 2"/>
              <a:buChar char=""/>
              <a:defRPr/>
            </a:pPr>
            <a:r>
              <a:rPr lang="en-US" sz="2400" dirty="0" smtClean="0"/>
              <a:t>How this fits into the Army Net Zero Initiative</a:t>
            </a:r>
          </a:p>
          <a:p>
            <a:pPr marL="640080" lvl="1" indent="-246888" eaLnBrk="1" fontAlgn="auto" hangingPunct="1">
              <a:spcAft>
                <a:spcPts val="0"/>
              </a:spcAft>
              <a:buFont typeface="Wingdings 2"/>
              <a:buChar char=""/>
              <a:defRPr/>
            </a:pPr>
            <a:r>
              <a:rPr lang="en-US" dirty="0" smtClean="0"/>
              <a:t>The Army’s Policy must be in sync with American Policies </a:t>
            </a:r>
          </a:p>
          <a:p>
            <a:pPr marL="274320" indent="-274320" eaLnBrk="1" fontAlgn="auto" hangingPunct="1">
              <a:spcAft>
                <a:spcPts val="0"/>
              </a:spcAft>
              <a:buClr>
                <a:schemeClr val="accent3"/>
              </a:buClr>
              <a:buFont typeface="Wingdings 2"/>
              <a:buChar char=""/>
              <a:defRPr/>
            </a:pPr>
            <a:endParaRPr lang="en-US"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b="1" dirty="0" smtClean="0"/>
              <a:t>Net Zero Initiative</a:t>
            </a:r>
          </a:p>
        </p:txBody>
      </p:sp>
      <p:sp>
        <p:nvSpPr>
          <p:cNvPr id="15363" name="Content Placeholder 2"/>
          <p:cNvSpPr>
            <a:spLocks noGrp="1"/>
          </p:cNvSpPr>
          <p:nvPr>
            <p:ph idx="1"/>
          </p:nvPr>
        </p:nvSpPr>
        <p:spPr/>
        <p:txBody>
          <a:bodyPr/>
          <a:lstStyle/>
          <a:p>
            <a:pPr eaLnBrk="1" hangingPunct="1"/>
            <a:r>
              <a:rPr lang="en-US" sz="2000" dirty="0" smtClean="0"/>
              <a:t>Net Zero Initiative holistically involves the reduction, re-purpose, recycling and composting, energy recovery, and disposal of energy, water, and waste.</a:t>
            </a:r>
          </a:p>
          <a:p>
            <a:pPr eaLnBrk="1" hangingPunct="1"/>
            <a:r>
              <a:rPr lang="en-US" sz="2000" dirty="0" smtClean="0"/>
              <a:t>In reference to the JPOD system, the goal would be to take this holistic view of Net Zero Initiative and narrow it down to an efficient JPOD system that uses less energy in a practical sense while reusing what energy it does use.</a:t>
            </a:r>
          </a:p>
          <a:p>
            <a:pPr eaLnBrk="1" hangingPunct="1"/>
            <a:r>
              <a:rPr lang="en-US" sz="2000" dirty="0" smtClean="0"/>
              <a:t>The end state that is successfully done, the long term goal would be to revolutionize the transportation system around West Point and other Army instillations by means of the JPOD system and make other areas of interest interconnected to the JPOD system more proficient given its implementation. </a:t>
            </a:r>
          </a:p>
          <a:p>
            <a:pPr eaLnBrk="1" hangingPunct="1"/>
            <a:endParaRPr lang="en-US" sz="2000"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dirty="0" smtClean="0"/>
              <a:t>Personnel Rapid Transit</a:t>
            </a:r>
          </a:p>
        </p:txBody>
      </p:sp>
      <p:sp>
        <p:nvSpPr>
          <p:cNvPr id="16387" name="Content Placeholder 2"/>
          <p:cNvSpPr>
            <a:spLocks noGrp="1"/>
          </p:cNvSpPr>
          <p:nvPr>
            <p:ph idx="1"/>
          </p:nvPr>
        </p:nvSpPr>
        <p:spPr/>
        <p:txBody>
          <a:bodyPr/>
          <a:lstStyle/>
          <a:p>
            <a:pPr eaLnBrk="1" hangingPunct="1"/>
            <a:r>
              <a:rPr lang="en-US" dirty="0" smtClean="0"/>
              <a:t>Useful in densely populated areas</a:t>
            </a:r>
          </a:p>
          <a:p>
            <a:pPr eaLnBrk="1" hangingPunct="1"/>
            <a:r>
              <a:rPr lang="en-US" dirty="0" smtClean="0"/>
              <a:t>Would Reduce traffic congestion during rush hour</a:t>
            </a:r>
          </a:p>
          <a:p>
            <a:pPr eaLnBrk="1" hangingPunct="1"/>
            <a:r>
              <a:rPr lang="en-US" dirty="0" smtClean="0"/>
              <a:t>Would Reduce harmful atmosphere emissions</a:t>
            </a:r>
          </a:p>
          <a:p>
            <a:pPr eaLnBrk="1" hangingPunct="1"/>
            <a:r>
              <a:rPr lang="en-US" dirty="0" smtClean="0"/>
              <a:t>Not Enough Credible research on the system</a:t>
            </a:r>
          </a:p>
          <a:p>
            <a:pPr lvl="1" eaLnBrk="1" hangingPunct="1"/>
            <a:r>
              <a:rPr lang="en-US" dirty="0" smtClean="0"/>
              <a:t>There are no reasonable examples currently out</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4"/>
          <p:cNvSpPr>
            <a:spLocks noGrp="1"/>
          </p:cNvSpPr>
          <p:nvPr>
            <p:ph type="title"/>
          </p:nvPr>
        </p:nvSpPr>
        <p:spPr/>
        <p:txBody>
          <a:bodyPr/>
          <a:lstStyle/>
          <a:p>
            <a:pPr eaLnBrk="1" hangingPunct="1"/>
            <a:r>
              <a:rPr lang="en-US" dirty="0" smtClean="0"/>
              <a:t>JPOD System</a:t>
            </a:r>
          </a:p>
        </p:txBody>
      </p:sp>
      <p:sp>
        <p:nvSpPr>
          <p:cNvPr id="17411" name="Content Placeholder 5"/>
          <p:cNvSpPr>
            <a:spLocks noGrp="1"/>
          </p:cNvSpPr>
          <p:nvPr>
            <p:ph idx="1"/>
          </p:nvPr>
        </p:nvSpPr>
        <p:spPr/>
        <p:txBody>
          <a:bodyPr/>
          <a:lstStyle/>
          <a:p>
            <a:pPr eaLnBrk="1" hangingPunct="1"/>
            <a:r>
              <a:rPr lang="en-US" sz="1800" dirty="0" smtClean="0"/>
              <a:t>What is it?</a:t>
            </a:r>
          </a:p>
          <a:p>
            <a:pPr eaLnBrk="1" hangingPunct="1">
              <a:buFont typeface="Arial" charset="0"/>
              <a:buNone/>
            </a:pPr>
            <a:r>
              <a:rPr lang="en-US" sz="1800" dirty="0" smtClean="0"/>
              <a:t>-A specific form of PRT, a JPOD is a small, efficient, safe, computer driven vehicle for transporting people and cargo.</a:t>
            </a:r>
          </a:p>
          <a:p>
            <a:pPr eaLnBrk="1" hangingPunct="1">
              <a:buFont typeface="Arial" charset="0"/>
              <a:buNone/>
            </a:pPr>
            <a:r>
              <a:rPr lang="en-US" sz="1800" dirty="0" smtClean="0"/>
              <a:t> </a:t>
            </a:r>
          </a:p>
          <a:p>
            <a:pPr eaLnBrk="1" hangingPunct="1"/>
            <a:r>
              <a:rPr lang="en-US" sz="1800" dirty="0" smtClean="0"/>
              <a:t>How does it work?</a:t>
            </a:r>
          </a:p>
          <a:p>
            <a:pPr eaLnBrk="1" hangingPunct="1">
              <a:buFont typeface="Arial" charset="0"/>
              <a:buNone/>
            </a:pPr>
            <a:r>
              <a:rPr lang="en-US" sz="1800" dirty="0" smtClean="0"/>
              <a:t>-A JPOD runs suspended from an overhead rail (JPODs). This invention relates to a transportation system and more particularly to a system of highly distributed communications network of intelligent devices combined with ultra light vehicles suspended from rails and powered by electricity.</a:t>
            </a:r>
          </a:p>
          <a:p>
            <a:pPr eaLnBrk="1" hangingPunct="1">
              <a:buFont typeface="Arial" charset="0"/>
              <a:buNone/>
            </a:pPr>
            <a:endParaRPr lang="en-US" sz="1800" dirty="0" smtClean="0"/>
          </a:p>
          <a:p>
            <a:pPr eaLnBrk="1" hangingPunct="1"/>
            <a:r>
              <a:rPr lang="en-US" sz="1800" dirty="0" smtClean="0"/>
              <a:t>Why use it?</a:t>
            </a:r>
          </a:p>
          <a:p>
            <a:pPr eaLnBrk="1" hangingPunct="1">
              <a:buFont typeface="Arial" charset="0"/>
              <a:buNone/>
            </a:pPr>
            <a:r>
              <a:rPr lang="en-US" sz="1800" dirty="0" smtClean="0"/>
              <a:t>-This transportation system combination creates a convenient, energy efficient, safe, and environmentally friendly method of transportation. This system is compatible and easily integrated with existing systems.</a:t>
            </a:r>
          </a:p>
          <a:p>
            <a:pPr eaLnBrk="1" hangingPunct="1"/>
            <a:endParaRPr lang="en-US" dirty="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Finding, Conclusion Recommendations</a:t>
            </a:r>
          </a:p>
        </p:txBody>
      </p:sp>
      <p:graphicFrame>
        <p:nvGraphicFramePr>
          <p:cNvPr id="4" name="Content Placeholder 3"/>
          <p:cNvGraphicFramePr>
            <a:graphicFrameLocks noGrp="1"/>
          </p:cNvGraphicFramePr>
          <p:nvPr>
            <p:ph idx="1"/>
          </p:nvPr>
        </p:nvGraphicFramePr>
        <p:xfrm>
          <a:off x="457200" y="1935163"/>
          <a:ext cx="8229600" cy="4602480"/>
        </p:xfrm>
        <a:graphic>
          <a:graphicData uri="http://schemas.openxmlformats.org/drawingml/2006/table">
            <a:tbl>
              <a:tblPr firstRow="1" bandRow="1">
                <a:tableStyleId>{5C22544A-7EE6-4342-B048-85BDC9FD1C3A}</a:tableStyleId>
              </a:tblPr>
              <a:tblGrid>
                <a:gridCol w="2743200"/>
                <a:gridCol w="2743200"/>
                <a:gridCol w="2743200"/>
              </a:tblGrid>
              <a:tr h="370840">
                <a:tc gridSpan="3">
                  <a:txBody>
                    <a:bodyPr/>
                    <a:lstStyle/>
                    <a:p>
                      <a:r>
                        <a:rPr lang="en-US" dirty="0" smtClean="0"/>
                        <a:t>John Ansley (Contact Method Email-20 September 11)</a:t>
                      </a:r>
                    </a:p>
                  </a:txBody>
                  <a:tcPr/>
                </a:tc>
                <a:tc hMerge="1">
                  <a:txBody>
                    <a:bodyPr/>
                    <a:lstStyle/>
                    <a:p>
                      <a:endParaRPr lang="en-US"/>
                    </a:p>
                  </a:txBody>
                  <a:tcPr/>
                </a:tc>
                <a:tc hMerge="1">
                  <a:txBody>
                    <a:bodyPr/>
                    <a:lstStyle/>
                    <a:p>
                      <a:endParaRPr lang="en-US" dirty="0"/>
                    </a:p>
                  </a:txBody>
                  <a:tcPr/>
                </a:tc>
              </a:tr>
              <a:tr h="370840">
                <a:tc>
                  <a:txBody>
                    <a:bodyPr/>
                    <a:lstStyle/>
                    <a:p>
                      <a:r>
                        <a:rPr lang="en-US" dirty="0" smtClean="0"/>
                        <a:t>Findings</a:t>
                      </a:r>
                      <a:endParaRPr lang="en-US" dirty="0"/>
                    </a:p>
                  </a:txBody>
                  <a:tcPr/>
                </a:tc>
                <a:tc>
                  <a:txBody>
                    <a:bodyPr/>
                    <a:lstStyle/>
                    <a:p>
                      <a:r>
                        <a:rPr lang="en-US" dirty="0" smtClean="0"/>
                        <a:t>Conclusion</a:t>
                      </a:r>
                      <a:endParaRPr lang="en-US" dirty="0"/>
                    </a:p>
                  </a:txBody>
                  <a:tcPr/>
                </a:tc>
                <a:tc>
                  <a:txBody>
                    <a:bodyPr/>
                    <a:lstStyle/>
                    <a:p>
                      <a:r>
                        <a:rPr lang="en-US" dirty="0" smtClean="0"/>
                        <a:t>Recommendations</a:t>
                      </a:r>
                      <a:endParaRPr lang="en-US" dirty="0"/>
                    </a:p>
                  </a:txBody>
                  <a:tcPr/>
                </a:tc>
              </a:tr>
              <a:tr h="370840">
                <a:tc>
                  <a:txBody>
                    <a:bodyPr/>
                    <a:lstStyle/>
                    <a:p>
                      <a:r>
                        <a:rPr lang="en-US" dirty="0" smtClean="0"/>
                        <a:t>Cares</a:t>
                      </a:r>
                      <a:r>
                        <a:rPr lang="en-US" baseline="0" dirty="0" smtClean="0"/>
                        <a:t> about the environmental preservation of West Point</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Create a system</a:t>
                      </a:r>
                      <a:r>
                        <a:rPr lang="en-US" baseline="0" dirty="0" smtClean="0"/>
                        <a:t> that does not harm the environment history of West</a:t>
                      </a:r>
                      <a:endParaRPr lang="en-US" dirty="0" smtClean="0"/>
                    </a:p>
                    <a:p>
                      <a:endParaRPr lang="en-US" dirty="0"/>
                    </a:p>
                  </a:txBody>
                  <a:tcPr/>
                </a:tc>
                <a:tc>
                  <a:txBody>
                    <a:bodyPr/>
                    <a:lstStyle/>
                    <a:p>
                      <a:r>
                        <a:rPr lang="en-US" dirty="0" smtClean="0"/>
                        <a:t>In order to preserve</a:t>
                      </a:r>
                      <a:r>
                        <a:rPr lang="en-US" baseline="0" dirty="0" smtClean="0"/>
                        <a:t> the Environmental of the Hudson the JPOD system should be built away from the Hudson and key areas such as flirtation walk  </a:t>
                      </a:r>
                      <a:endParaRPr lang="en-US" dirty="0"/>
                    </a:p>
                  </a:txBody>
                  <a:tcPr/>
                </a:tc>
              </a:tr>
              <a:tr h="370840">
                <a:tc>
                  <a:txBody>
                    <a:bodyPr/>
                    <a:lstStyle/>
                    <a:p>
                      <a:r>
                        <a:rPr lang="en-US" dirty="0" smtClean="0"/>
                        <a:t>Is a historian </a:t>
                      </a:r>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Works out of Marist University</a:t>
                      </a:r>
                      <a:endParaRPr lang="en-US" dirty="0"/>
                    </a:p>
                  </a:txBody>
                  <a:tcPr/>
                </a:tc>
                <a:tc>
                  <a:txBody>
                    <a:bodyPr/>
                    <a:lstStyle/>
                    <a:p>
                      <a:endParaRPr lang="en-US" dirty="0"/>
                    </a:p>
                  </a:txBody>
                  <a:tcPr/>
                </a:tc>
                <a:tc>
                  <a:txBody>
                    <a:bodyPr/>
                    <a:lstStyle/>
                    <a:p>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dirty="0" smtClean="0"/>
              <a:t>FCR Continued</a:t>
            </a:r>
          </a:p>
        </p:txBody>
      </p:sp>
      <p:graphicFrame>
        <p:nvGraphicFramePr>
          <p:cNvPr id="4" name="Content Placeholder 3"/>
          <p:cNvGraphicFramePr>
            <a:graphicFrameLocks noGrp="1"/>
          </p:cNvGraphicFramePr>
          <p:nvPr>
            <p:ph idx="1"/>
          </p:nvPr>
        </p:nvGraphicFramePr>
        <p:xfrm>
          <a:off x="457200" y="1935163"/>
          <a:ext cx="8229600" cy="3484880"/>
        </p:xfrm>
        <a:graphic>
          <a:graphicData uri="http://schemas.openxmlformats.org/drawingml/2006/table">
            <a:tbl>
              <a:tblPr firstRow="1" bandRow="1">
                <a:tableStyleId>{5C22544A-7EE6-4342-B048-85BDC9FD1C3A}</a:tableStyleId>
              </a:tblPr>
              <a:tblGrid>
                <a:gridCol w="2743200"/>
                <a:gridCol w="2743200"/>
                <a:gridCol w="2743200"/>
              </a:tblGrid>
              <a:tr h="370840">
                <a:tc gridSpan="3">
                  <a:txBody>
                    <a:bodyPr/>
                    <a:lstStyle/>
                    <a:p>
                      <a:pPr algn="ctr"/>
                      <a:r>
                        <a:rPr lang="en-US" dirty="0" smtClean="0"/>
                        <a:t>Survey</a:t>
                      </a:r>
                      <a:r>
                        <a:rPr lang="en-US" baseline="0" dirty="0" smtClean="0"/>
                        <a:t> Results (Cadets and the West Point Community)</a:t>
                      </a:r>
                      <a:endParaRPr lang="en-US" dirty="0" smtClean="0"/>
                    </a:p>
                  </a:txBody>
                  <a:tcPr/>
                </a:tc>
                <a:tc hMerge="1">
                  <a:txBody>
                    <a:bodyPr/>
                    <a:lstStyle/>
                    <a:p>
                      <a:endParaRPr lang="en-US"/>
                    </a:p>
                  </a:txBody>
                  <a:tcPr/>
                </a:tc>
                <a:tc hMerge="1">
                  <a:txBody>
                    <a:bodyPr/>
                    <a:lstStyle/>
                    <a:p>
                      <a:endParaRPr lang="en-US" dirty="0"/>
                    </a:p>
                  </a:txBody>
                  <a:tcPr/>
                </a:tc>
              </a:tr>
              <a:tr h="370840">
                <a:tc>
                  <a:txBody>
                    <a:bodyPr/>
                    <a:lstStyle/>
                    <a:p>
                      <a:r>
                        <a:rPr lang="en-US" dirty="0" smtClean="0"/>
                        <a:t>Findings</a:t>
                      </a:r>
                      <a:endParaRPr lang="en-US" dirty="0"/>
                    </a:p>
                  </a:txBody>
                  <a:tcPr/>
                </a:tc>
                <a:tc>
                  <a:txBody>
                    <a:bodyPr/>
                    <a:lstStyle/>
                    <a:p>
                      <a:r>
                        <a:rPr lang="en-US" dirty="0" smtClean="0"/>
                        <a:t>Conclusion</a:t>
                      </a:r>
                      <a:endParaRPr lang="en-US" dirty="0"/>
                    </a:p>
                  </a:txBody>
                  <a:tcPr/>
                </a:tc>
                <a:tc>
                  <a:txBody>
                    <a:bodyPr/>
                    <a:lstStyle/>
                    <a:p>
                      <a:r>
                        <a:rPr lang="en-US" dirty="0" smtClean="0"/>
                        <a:t>Recommendations</a:t>
                      </a:r>
                      <a:endParaRPr lang="en-US" dirty="0"/>
                    </a:p>
                  </a:txBody>
                  <a:tcPr/>
                </a:tc>
              </a:tr>
              <a:tr h="370840">
                <a:tc>
                  <a:txBody>
                    <a:bodyPr/>
                    <a:lstStyle/>
                    <a:p>
                      <a:r>
                        <a:rPr lang="en-US" dirty="0" smtClean="0"/>
                        <a:t>Cadets usually walk to the practice</a:t>
                      </a:r>
                      <a:r>
                        <a:rPr lang="en-US" baseline="0" dirty="0" smtClean="0"/>
                        <a:t> fields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Create a system</a:t>
                      </a:r>
                      <a:r>
                        <a:rPr lang="en-US" baseline="0" dirty="0" smtClean="0"/>
                        <a:t> that does not harm the environment history of West</a:t>
                      </a:r>
                      <a:endParaRPr lang="en-US" dirty="0" smtClean="0"/>
                    </a:p>
                    <a:p>
                      <a:endParaRPr lang="en-US" dirty="0"/>
                    </a:p>
                  </a:txBody>
                  <a:tcPr/>
                </a:tc>
                <a:tc>
                  <a:txBody>
                    <a:bodyPr/>
                    <a:lstStyle/>
                    <a:p>
                      <a:r>
                        <a:rPr lang="en-US" dirty="0" smtClean="0"/>
                        <a:t>The JPOD</a:t>
                      </a:r>
                      <a:r>
                        <a:rPr lang="en-US" baseline="0" dirty="0" smtClean="0"/>
                        <a:t> System should be able to accommodate groups people rarely travel alone at West Point</a:t>
                      </a:r>
                      <a:endParaRPr lang="en-US" dirty="0"/>
                    </a:p>
                  </a:txBody>
                  <a:tcPr/>
                </a:tc>
              </a:tr>
              <a:tr h="370840">
                <a:tc>
                  <a:txBody>
                    <a:bodyPr/>
                    <a:lstStyle/>
                    <a:p>
                      <a:r>
                        <a:rPr lang="en-US" dirty="0" smtClean="0"/>
                        <a:t>Cadets prefer</a:t>
                      </a:r>
                      <a:r>
                        <a:rPr lang="en-US" baseline="0" dirty="0" smtClean="0"/>
                        <a:t> not to use the bus system</a:t>
                      </a:r>
                      <a:endParaRPr lang="en-US" dirty="0"/>
                    </a:p>
                  </a:txBody>
                  <a:tcPr/>
                </a:tc>
                <a:tc>
                  <a:txBody>
                    <a:bodyPr/>
                    <a:lstStyle/>
                    <a:p>
                      <a:r>
                        <a:rPr lang="en-US" dirty="0" smtClean="0"/>
                        <a:t>There should be more Convenience than the bus system</a:t>
                      </a:r>
                      <a:endParaRPr lang="en-US" dirty="0"/>
                    </a:p>
                  </a:txBody>
                  <a:tcPr/>
                </a:tc>
                <a:tc>
                  <a:txBody>
                    <a:bodyPr/>
                    <a:lstStyle/>
                    <a:p>
                      <a:endParaRPr lang="en-US" dirty="0"/>
                    </a:p>
                  </a:txBody>
                  <a:tcPr/>
                </a:tc>
              </a:tr>
              <a:tr h="370840">
                <a:tc>
                  <a:txBody>
                    <a:bodyPr/>
                    <a:lstStyle/>
                    <a:p>
                      <a:r>
                        <a:rPr lang="en-US" dirty="0" smtClean="0"/>
                        <a:t>If going some where</a:t>
                      </a:r>
                      <a:r>
                        <a:rPr lang="en-US" baseline="0" dirty="0" smtClean="0"/>
                        <a:t> </a:t>
                      </a:r>
                      <a:r>
                        <a:rPr lang="en-US" dirty="0" smtClean="0"/>
                        <a:t> cadets will travel in groups</a:t>
                      </a:r>
                      <a:endParaRPr lang="en-US" dirty="0"/>
                    </a:p>
                  </a:txBody>
                  <a:tcPr/>
                </a:tc>
                <a:tc>
                  <a:txBody>
                    <a:bodyPr/>
                    <a:lstStyle/>
                    <a:p>
                      <a:endParaRPr lang="en-US" dirty="0"/>
                    </a:p>
                  </a:txBody>
                  <a:tcPr/>
                </a:tc>
                <a:tc>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dirty="0" smtClean="0"/>
              <a:t>FCR Continued</a:t>
            </a:r>
          </a:p>
        </p:txBody>
      </p:sp>
      <p:graphicFrame>
        <p:nvGraphicFramePr>
          <p:cNvPr id="4" name="Content Placeholder 3"/>
          <p:cNvGraphicFramePr>
            <a:graphicFrameLocks noGrp="1"/>
          </p:cNvGraphicFramePr>
          <p:nvPr>
            <p:ph idx="1"/>
          </p:nvPr>
        </p:nvGraphicFramePr>
        <p:xfrm>
          <a:off x="457200" y="1935163"/>
          <a:ext cx="8229600" cy="4582160"/>
        </p:xfrm>
        <a:graphic>
          <a:graphicData uri="http://schemas.openxmlformats.org/drawingml/2006/table">
            <a:tbl>
              <a:tblPr firstRow="1" bandRow="1">
                <a:tableStyleId>{5C22544A-7EE6-4342-B048-85BDC9FD1C3A}</a:tableStyleId>
              </a:tblPr>
              <a:tblGrid>
                <a:gridCol w="2743200"/>
                <a:gridCol w="2743200"/>
                <a:gridCol w="2743200"/>
              </a:tblGrid>
              <a:tr h="370840">
                <a:tc gridSpan="3">
                  <a:txBody>
                    <a:bodyPr/>
                    <a:lstStyle/>
                    <a:p>
                      <a:r>
                        <a:rPr lang="en-US" dirty="0" smtClean="0"/>
                        <a:t>MP,</a:t>
                      </a:r>
                      <a:r>
                        <a:rPr lang="en-US" baseline="0" dirty="0" smtClean="0"/>
                        <a:t> Visitor Center</a:t>
                      </a:r>
                      <a:endParaRPr lang="en-US" dirty="0"/>
                    </a:p>
                  </a:txBody>
                  <a:tcPr/>
                </a:tc>
                <a:tc hMerge="1">
                  <a:txBody>
                    <a:bodyPr/>
                    <a:lstStyle/>
                    <a:p>
                      <a:endParaRPr lang="en-US" dirty="0"/>
                    </a:p>
                  </a:txBody>
                  <a:tcPr/>
                </a:tc>
                <a:tc hMerge="1">
                  <a:txBody>
                    <a:bodyPr/>
                    <a:lstStyle/>
                    <a:p>
                      <a:endParaRPr lang="en-US" dirty="0"/>
                    </a:p>
                  </a:txBody>
                  <a:tcPr/>
                </a:tc>
              </a:tr>
              <a:tr h="370840">
                <a:tc>
                  <a:txBody>
                    <a:bodyPr/>
                    <a:lstStyle/>
                    <a:p>
                      <a:r>
                        <a:rPr lang="en-US" dirty="0" smtClean="0"/>
                        <a:t>Findings</a:t>
                      </a:r>
                      <a:endParaRPr lang="en-US" dirty="0"/>
                    </a:p>
                  </a:txBody>
                  <a:tcPr/>
                </a:tc>
                <a:tc>
                  <a:txBody>
                    <a:bodyPr/>
                    <a:lstStyle/>
                    <a:p>
                      <a:r>
                        <a:rPr lang="en-US" dirty="0" smtClean="0"/>
                        <a:t>Conclusions</a:t>
                      </a:r>
                      <a:endParaRPr lang="en-US" dirty="0"/>
                    </a:p>
                  </a:txBody>
                  <a:tcPr/>
                </a:tc>
                <a:tc>
                  <a:txBody>
                    <a:bodyPr/>
                    <a:lstStyle/>
                    <a:p>
                      <a:r>
                        <a:rPr lang="en-US" dirty="0" smtClean="0"/>
                        <a:t>Recommendations</a:t>
                      </a:r>
                      <a:endParaRPr lang="en-US" dirty="0"/>
                    </a:p>
                  </a:txBody>
                  <a:tcPr/>
                </a:tc>
              </a:tr>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400" dirty="0" smtClean="0">
                          <a:ea typeface="Calibri" pitchFamily="34" charset="0"/>
                          <a:cs typeface="Calibri" pitchFamily="34" charset="0"/>
                        </a:rPr>
                        <a:t>The JPOD System must not interfere with the architecture of the area</a:t>
                      </a:r>
                      <a:endParaRPr lang="en-US" sz="1400" dirty="0" smtClean="0">
                        <a:latin typeface="Arial" charset="0"/>
                        <a:cs typeface="Arial" charset="0"/>
                      </a:endParaRPr>
                    </a:p>
                    <a:p>
                      <a:endParaRPr lang="en-US" dirty="0"/>
                    </a:p>
                  </a:txBody>
                  <a:tcPr/>
                </a:tc>
                <a:tc>
                  <a:txBody>
                    <a:bodyPr/>
                    <a:lstStyle/>
                    <a:p>
                      <a:r>
                        <a:rPr lang="en-US" dirty="0" smtClean="0"/>
                        <a:t>There should be numerous stops for the JPOD </a:t>
                      </a:r>
                      <a:endParaRPr lang="en-US" dirty="0"/>
                    </a:p>
                  </a:txBody>
                  <a:tcPr/>
                </a:tc>
                <a:tc>
                  <a:txBody>
                    <a:bodyPr/>
                    <a:lstStyle/>
                    <a:p>
                      <a:r>
                        <a:rPr lang="en-US" dirty="0" smtClean="0"/>
                        <a:t>In order</a:t>
                      </a:r>
                      <a:r>
                        <a:rPr lang="en-US" baseline="0" dirty="0" smtClean="0"/>
                        <a:t> to pleasure user the JPOD should go all around post but have limited stops off posts.</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ea typeface="Calibri" pitchFamily="34" charset="0"/>
                          <a:cs typeface="Calibri" pitchFamily="34" charset="0"/>
                        </a:rPr>
                        <a:t>The JPOD System should be secure so that only authorized parties enter USMA.</a:t>
                      </a:r>
                      <a:endParaRPr lang="en-US" sz="1800" dirty="0" smtClean="0">
                        <a:latin typeface="Arial" charset="0"/>
                        <a:cs typeface="Arial" charset="0"/>
                      </a:endParaRPr>
                    </a:p>
                    <a:p>
                      <a:endParaRPr lang="en-US" dirty="0"/>
                    </a:p>
                  </a:txBody>
                  <a:tcPr/>
                </a:tc>
                <a:tc>
                  <a:txBody>
                    <a:bodyPr/>
                    <a:lstStyle/>
                    <a:p>
                      <a:endParaRPr lang="en-US" dirty="0"/>
                    </a:p>
                  </a:txBody>
                  <a:tcPr/>
                </a:tc>
                <a:tc>
                  <a:txBody>
                    <a:bodyPr/>
                    <a:lstStyle/>
                    <a:p>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ea typeface="Calibri" pitchFamily="34" charset="0"/>
                          <a:cs typeface="Calibri" pitchFamily="34" charset="0"/>
                        </a:rPr>
                        <a:t>The JPOD System must reach the outer limits of the campus at least, and the various nearby towns.</a:t>
                      </a:r>
                      <a:endParaRPr lang="en-US" sz="1800" dirty="0" smtClean="0">
                        <a:latin typeface="Arial" charset="0"/>
                        <a:cs typeface="Arial" charset="0"/>
                      </a:endParaRPr>
                    </a:p>
                    <a:p>
                      <a:endParaRPr lang="en-US" dirty="0"/>
                    </a:p>
                  </a:txBody>
                  <a:tcPr/>
                </a:tc>
                <a:tc>
                  <a:txBody>
                    <a:bodyPr/>
                    <a:lstStyle/>
                    <a:p>
                      <a:r>
                        <a:rPr lang="en-US" dirty="0" smtClean="0"/>
                        <a:t>JPOD Must go all around post</a:t>
                      </a:r>
                      <a:endParaRPr lang="en-US" dirty="0"/>
                    </a:p>
                  </a:txBody>
                  <a:tcPr/>
                </a:tc>
                <a:tc>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dirty="0" smtClean="0"/>
              <a:t>FCR Continued</a:t>
            </a:r>
          </a:p>
        </p:txBody>
      </p:sp>
      <p:graphicFrame>
        <p:nvGraphicFramePr>
          <p:cNvPr id="4" name="Content Placeholder 3"/>
          <p:cNvGraphicFramePr>
            <a:graphicFrameLocks noGrp="1"/>
          </p:cNvGraphicFramePr>
          <p:nvPr>
            <p:ph idx="1"/>
          </p:nvPr>
        </p:nvGraphicFramePr>
        <p:xfrm>
          <a:off x="152400" y="1270000"/>
          <a:ext cx="8229600" cy="5374640"/>
        </p:xfrm>
        <a:graphic>
          <a:graphicData uri="http://schemas.openxmlformats.org/drawingml/2006/table">
            <a:tbl>
              <a:tblPr firstRow="1" bandRow="1">
                <a:tableStyleId>{5C22544A-7EE6-4342-B048-85BDC9FD1C3A}</a:tableStyleId>
              </a:tblPr>
              <a:tblGrid>
                <a:gridCol w="2743200"/>
                <a:gridCol w="2743200"/>
                <a:gridCol w="2743200"/>
              </a:tblGrid>
              <a:tr h="370840">
                <a:tc gridSpan="3">
                  <a:txBody>
                    <a:bodyPr/>
                    <a:lstStyle/>
                    <a:p>
                      <a:r>
                        <a:rPr lang="en-US" dirty="0" smtClean="0"/>
                        <a:t>Belfour</a:t>
                      </a:r>
                      <a:r>
                        <a:rPr lang="en-US" baseline="0" dirty="0" smtClean="0"/>
                        <a:t> Beatty/ Highland Falls Resident</a:t>
                      </a:r>
                      <a:endParaRPr lang="en-US" dirty="0"/>
                    </a:p>
                  </a:txBody>
                  <a:tcPr/>
                </a:tc>
                <a:tc hMerge="1">
                  <a:txBody>
                    <a:bodyPr/>
                    <a:lstStyle/>
                    <a:p>
                      <a:endParaRPr lang="en-US" dirty="0"/>
                    </a:p>
                  </a:txBody>
                  <a:tcPr/>
                </a:tc>
                <a:tc hMerge="1">
                  <a:txBody>
                    <a:bodyPr/>
                    <a:lstStyle/>
                    <a:p>
                      <a:endParaRPr lang="en-US" dirty="0"/>
                    </a:p>
                  </a:txBody>
                  <a:tcPr/>
                </a:tc>
              </a:tr>
              <a:tr h="370840">
                <a:tc>
                  <a:txBody>
                    <a:bodyPr/>
                    <a:lstStyle/>
                    <a:p>
                      <a:r>
                        <a:rPr lang="en-US" sz="1400" dirty="0" smtClean="0"/>
                        <a:t>Findings</a:t>
                      </a:r>
                      <a:endParaRPr lang="en-US" sz="1400" dirty="0"/>
                    </a:p>
                  </a:txBody>
                  <a:tcPr/>
                </a:tc>
                <a:tc>
                  <a:txBody>
                    <a:bodyPr/>
                    <a:lstStyle/>
                    <a:p>
                      <a:r>
                        <a:rPr lang="en-US" sz="1400" dirty="0" smtClean="0"/>
                        <a:t>Conclusions</a:t>
                      </a:r>
                      <a:endParaRPr lang="en-US" sz="1400" dirty="0"/>
                    </a:p>
                  </a:txBody>
                  <a:tcPr/>
                </a:tc>
                <a:tc>
                  <a:txBody>
                    <a:bodyPr/>
                    <a:lstStyle/>
                    <a:p>
                      <a:r>
                        <a:rPr lang="en-US" sz="1400" dirty="0" smtClean="0"/>
                        <a:t>Recommendation</a:t>
                      </a:r>
                      <a:endParaRPr lang="en-US" sz="1400" dirty="0"/>
                    </a:p>
                  </a:txBody>
                  <a:tcPr/>
                </a:tc>
              </a:tr>
              <a:tr h="370840">
                <a:tc>
                  <a:txBody>
                    <a:bodyPr/>
                    <a:lstStyle/>
                    <a:p>
                      <a:pPr fontAlgn="auto">
                        <a:spcBef>
                          <a:spcPts val="0"/>
                        </a:spcBef>
                        <a:spcAft>
                          <a:spcPts val="0"/>
                        </a:spcAft>
                        <a:buFont typeface="Arial" pitchFamily="34" charset="0"/>
                        <a:buChar char="•"/>
                        <a:defRPr/>
                      </a:pPr>
                      <a:r>
                        <a:rPr lang="en-US" sz="1400" dirty="0" smtClean="0">
                          <a:solidFill>
                            <a:schemeClr val="tx1"/>
                          </a:solidFill>
                        </a:rPr>
                        <a:t>JPOD system sounds like an awesome idea. It is great for tourist and would help promote  tourism in and around WP.</a:t>
                      </a:r>
                    </a:p>
                    <a:p>
                      <a:endParaRPr lang="en-US"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Implementing a JPOD system would positively impact the USMA</a:t>
                      </a:r>
                      <a:r>
                        <a:rPr lang="en-US" sz="1400" u="sng" dirty="0" smtClean="0">
                          <a:solidFill>
                            <a:schemeClr val="tx1"/>
                          </a:solidFill>
                        </a:rPr>
                        <a:t>  </a:t>
                      </a:r>
                      <a:r>
                        <a:rPr lang="en-US" sz="1400" dirty="0" smtClean="0">
                          <a:solidFill>
                            <a:schemeClr val="tx1"/>
                          </a:solidFill>
                        </a:rPr>
                        <a:t>and help to enhance its overall needs.</a:t>
                      </a:r>
                    </a:p>
                    <a:p>
                      <a:endParaRPr lang="en-US" sz="1400" dirty="0"/>
                    </a:p>
                  </a:txBody>
                  <a:tcPr/>
                </a:tc>
                <a:tc>
                  <a:txBody>
                    <a:bodyPr/>
                    <a:lstStyle/>
                    <a:p>
                      <a:r>
                        <a:rPr lang="en-US" sz="1400" dirty="0" smtClean="0">
                          <a:solidFill>
                            <a:schemeClr val="tx1"/>
                          </a:solidFill>
                        </a:rPr>
                        <a:t>Consider someway to mask new technology so that it blends in with historic features.</a:t>
                      </a:r>
                      <a:endParaRPr lang="en-US" sz="14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JPOD system would stand out here at west point but wouldn’t be bad. Wouldn’t take away from historic features. Not necessary tearing down WP but would definitely help it in the end.</a:t>
                      </a:r>
                      <a:endParaRPr lang="en-US"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System would impact historic features but wouldn’t negatively impact them. </a:t>
                      </a:r>
                    </a:p>
                    <a:p>
                      <a:endParaRPr lang="en-US"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Produce age requirements and find best drop off locations. </a:t>
                      </a:r>
                    </a:p>
                    <a:p>
                      <a:endParaRPr lang="en-US" sz="14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It would be great to have another mode of transportation to for commuting purposes. Everyone would like this and it would save on gas.</a:t>
                      </a:r>
                      <a:endParaRPr lang="en-US"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Limitations such as child restrictions and areas that it can go into should be carefully assessed to produce the best possible results. </a:t>
                      </a:r>
                    </a:p>
                    <a:p>
                      <a:endParaRPr lang="en-US" sz="1400" dirty="0"/>
                    </a:p>
                  </a:txBody>
                  <a:tcPr/>
                </a:tc>
                <a:tc>
                  <a:txBody>
                    <a:bodyPr/>
                    <a:lstStyle/>
                    <a:p>
                      <a:endParaRPr lang="en-US" sz="14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 Child restriction would be a definite concern. Would want an age require so little kids are not riding on it.</a:t>
                      </a:r>
                      <a:r>
                        <a:rPr lang="en-US" sz="1400" dirty="0" smtClean="0"/>
                        <a:t>.</a:t>
                      </a:r>
                      <a:endParaRPr lang="en-US" sz="140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dirty="0"/>
                    </a:p>
                  </a:txBody>
                  <a:tcPr/>
                </a:tc>
                <a:tc>
                  <a:txBody>
                    <a:bodyPr/>
                    <a:lstStyle/>
                    <a:p>
                      <a:endParaRPr lang="en-US" sz="1400" dirty="0"/>
                    </a:p>
                  </a:txBody>
                  <a:tcPr/>
                </a:tc>
                <a:tc>
                  <a:txBody>
                    <a:bodyPr/>
                    <a:lstStyle/>
                    <a:p>
                      <a:endParaRPr lang="en-US" sz="1400" dirty="0"/>
                    </a:p>
                  </a:txBody>
                  <a:tcPr/>
                </a:tc>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381000" y="228600"/>
            <a:ext cx="8229600" cy="1143000"/>
          </a:xfrm>
        </p:spPr>
        <p:txBody>
          <a:bodyPr/>
          <a:lstStyle/>
          <a:p>
            <a:pPr eaLnBrk="1" hangingPunct="1"/>
            <a:r>
              <a:rPr lang="en-US" dirty="0" smtClean="0"/>
              <a:t>Functional Hierarchy</a:t>
            </a:r>
          </a:p>
        </p:txBody>
      </p:sp>
      <p:graphicFrame>
        <p:nvGraphicFramePr>
          <p:cNvPr id="4" name="Content Placeholder 3"/>
          <p:cNvGraphicFramePr>
            <a:graphicFrameLocks noGrp="1"/>
          </p:cNvGraphicFramePr>
          <p:nvPr>
            <p:ph idx="1"/>
          </p:nvPr>
        </p:nvGraphicFramePr>
        <p:xfrm>
          <a:off x="0" y="1752600"/>
          <a:ext cx="8686800" cy="358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3"/>
          <p:cNvSpPr>
            <a:spLocks noGrp="1"/>
          </p:cNvSpPr>
          <p:nvPr>
            <p:ph type="title"/>
          </p:nvPr>
        </p:nvSpPr>
        <p:spPr>
          <a:xfrm>
            <a:off x="533400" y="152400"/>
            <a:ext cx="8229600" cy="1143000"/>
          </a:xfrm>
        </p:spPr>
        <p:txBody>
          <a:bodyPr/>
          <a:lstStyle/>
          <a:p>
            <a:pPr eaLnBrk="1" hangingPunct="1"/>
            <a:r>
              <a:rPr lang="en-US" dirty="0" smtClean="0"/>
              <a:t>Function Flow Diagram</a:t>
            </a:r>
          </a:p>
        </p:txBody>
      </p:sp>
      <p:graphicFrame>
        <p:nvGraphicFramePr>
          <p:cNvPr id="4" name="Diagram 3"/>
          <p:cNvGraphicFramePr/>
          <p:nvPr/>
        </p:nvGraphicFramePr>
        <p:xfrm>
          <a:off x="457200" y="1219200"/>
          <a:ext cx="8229600"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3" cstate="print"/>
          <a:srcRect/>
          <a:stretch>
            <a:fillRect/>
          </a:stretch>
        </p:blipFill>
        <p:spPr bwMode="auto">
          <a:xfrm>
            <a:off x="228600" y="1371600"/>
            <a:ext cx="8583613" cy="3962400"/>
          </a:xfrm>
          <a:prstGeom prst="rect">
            <a:avLst/>
          </a:prstGeom>
          <a:noFill/>
          <a:ln w="9525">
            <a:noFill/>
            <a:miter lim="800000"/>
            <a:headEnd/>
            <a:tailEnd/>
          </a:ln>
        </p:spPr>
      </p:pic>
      <p:sp>
        <p:nvSpPr>
          <p:cNvPr id="2051" name="Title 4"/>
          <p:cNvSpPr>
            <a:spLocks noGrp="1"/>
          </p:cNvSpPr>
          <p:nvPr>
            <p:ph type="title"/>
          </p:nvPr>
        </p:nvSpPr>
        <p:spPr/>
        <p:txBody>
          <a:bodyPr/>
          <a:lstStyle/>
          <a:p>
            <a:pPr eaLnBrk="1" fontAlgn="auto" hangingPunct="1">
              <a:spcAft>
                <a:spcPts val="0"/>
              </a:spcAft>
              <a:defRPr/>
            </a:pPr>
            <a:r>
              <a:rPr lang="en-US" dirty="0" smtClean="0"/>
              <a:t>IDEF0</a:t>
            </a:r>
          </a:p>
        </p:txBody>
      </p:sp>
      <p:cxnSp>
        <p:nvCxnSpPr>
          <p:cNvPr id="5" name="Straight Arrow Connector 4"/>
          <p:cNvCxnSpPr/>
          <p:nvPr/>
        </p:nvCxnSpPr>
        <p:spPr>
          <a:xfrm flipV="1">
            <a:off x="4267200" y="4038600"/>
            <a:ext cx="0" cy="1295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629" name="TextBox 7"/>
          <p:cNvSpPr txBox="1">
            <a:spLocks noChangeArrowheads="1"/>
          </p:cNvSpPr>
          <p:nvPr/>
        </p:nvSpPr>
        <p:spPr bwMode="auto">
          <a:xfrm>
            <a:off x="3733800" y="5410200"/>
            <a:ext cx="1447800" cy="381000"/>
          </a:xfrm>
          <a:prstGeom prst="rect">
            <a:avLst/>
          </a:prstGeom>
          <a:noFill/>
          <a:ln w="9525">
            <a:noFill/>
            <a:miter lim="800000"/>
            <a:headEnd/>
            <a:tailEnd/>
          </a:ln>
        </p:spPr>
        <p:txBody>
          <a:bodyPr>
            <a:spAutoFit/>
          </a:bodyPr>
          <a:lstStyle/>
          <a:p>
            <a:r>
              <a:rPr lang="en-US" dirty="0"/>
              <a:t>Rails/ Cars</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5334000" y="152400"/>
            <a:ext cx="3505200" cy="457200"/>
          </a:xfrm>
        </p:spPr>
        <p:txBody>
          <a:bodyPr>
            <a:normAutofit fontScale="90000"/>
          </a:bodyPr>
          <a:lstStyle/>
          <a:p>
            <a:pPr algn="r" eaLnBrk="1" hangingPunct="1"/>
            <a:r>
              <a:rPr lang="en-US" sz="3200" dirty="0" smtClean="0">
                <a:solidFill>
                  <a:schemeClr val="tx1"/>
                </a:solidFill>
              </a:rPr>
              <a:t>IDEF0 Level 1 Model</a:t>
            </a:r>
          </a:p>
        </p:txBody>
      </p:sp>
      <p:sp>
        <p:nvSpPr>
          <p:cNvPr id="4" name="Rectangle 3"/>
          <p:cNvSpPr/>
          <p:nvPr/>
        </p:nvSpPr>
        <p:spPr>
          <a:xfrm>
            <a:off x="1676400" y="838200"/>
            <a:ext cx="1524000" cy="9906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Transport Personnel</a:t>
            </a:r>
          </a:p>
        </p:txBody>
      </p:sp>
      <p:sp>
        <p:nvSpPr>
          <p:cNvPr id="6" name="Rectangle 5"/>
          <p:cNvSpPr/>
          <p:nvPr/>
        </p:nvSpPr>
        <p:spPr>
          <a:xfrm>
            <a:off x="2895600" y="2057400"/>
            <a:ext cx="1600200" cy="9906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Reduce Emissions</a:t>
            </a:r>
          </a:p>
        </p:txBody>
      </p:sp>
      <p:sp>
        <p:nvSpPr>
          <p:cNvPr id="7" name="Rectangle 6"/>
          <p:cNvSpPr/>
          <p:nvPr/>
        </p:nvSpPr>
        <p:spPr>
          <a:xfrm>
            <a:off x="4114800" y="3276600"/>
            <a:ext cx="1752600" cy="9906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Preserve West Point</a:t>
            </a:r>
          </a:p>
        </p:txBody>
      </p:sp>
      <p:sp>
        <p:nvSpPr>
          <p:cNvPr id="8" name="Rectangle 7"/>
          <p:cNvSpPr/>
          <p:nvPr/>
        </p:nvSpPr>
        <p:spPr>
          <a:xfrm>
            <a:off x="5486400" y="4495800"/>
            <a:ext cx="1524000" cy="9906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Secure Passengers</a:t>
            </a:r>
          </a:p>
        </p:txBody>
      </p:sp>
      <p:sp>
        <p:nvSpPr>
          <p:cNvPr id="27655" name="TextBox 20"/>
          <p:cNvSpPr txBox="1">
            <a:spLocks noChangeArrowheads="1"/>
          </p:cNvSpPr>
          <p:nvPr/>
        </p:nvSpPr>
        <p:spPr bwMode="auto">
          <a:xfrm>
            <a:off x="0" y="914400"/>
            <a:ext cx="1905000" cy="1016000"/>
          </a:xfrm>
          <a:prstGeom prst="rect">
            <a:avLst/>
          </a:prstGeom>
          <a:noFill/>
          <a:ln w="9525">
            <a:noFill/>
            <a:miter lim="800000"/>
            <a:headEnd/>
            <a:tailEnd/>
          </a:ln>
        </p:spPr>
        <p:txBody>
          <a:bodyPr>
            <a:spAutoFit/>
          </a:bodyPr>
          <a:lstStyle/>
          <a:p>
            <a:pPr>
              <a:buFont typeface="Arial" charset="0"/>
              <a:buChar char="•"/>
            </a:pPr>
            <a:r>
              <a:rPr lang="en-US" sz="1200" dirty="0"/>
              <a:t>People</a:t>
            </a:r>
          </a:p>
          <a:p>
            <a:pPr>
              <a:buFont typeface="Arial" charset="0"/>
              <a:buChar char="•"/>
            </a:pPr>
            <a:r>
              <a:rPr lang="en-US" sz="1200" dirty="0"/>
              <a:t>Energy source</a:t>
            </a:r>
          </a:p>
          <a:p>
            <a:pPr>
              <a:buFont typeface="Arial" charset="0"/>
              <a:buChar char="•"/>
            </a:pPr>
            <a:r>
              <a:rPr lang="en-US" sz="1200" dirty="0"/>
              <a:t>Means of operating on </a:t>
            </a:r>
          </a:p>
          <a:p>
            <a:endParaRPr lang="en-US" sz="1200" dirty="0"/>
          </a:p>
          <a:p>
            <a:endParaRPr lang="en-US" sz="1200" dirty="0"/>
          </a:p>
        </p:txBody>
      </p:sp>
      <p:cxnSp>
        <p:nvCxnSpPr>
          <p:cNvPr id="35" name="Straight Arrow Connector 34"/>
          <p:cNvCxnSpPr/>
          <p:nvPr/>
        </p:nvCxnSpPr>
        <p:spPr>
          <a:xfrm>
            <a:off x="1219200" y="1295400"/>
            <a:ext cx="4191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5400000" flipH="1" flipV="1">
            <a:off x="1677194" y="1980406"/>
            <a:ext cx="3048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658" name="TextBox 63"/>
          <p:cNvSpPr txBox="1">
            <a:spLocks noChangeArrowheads="1"/>
          </p:cNvSpPr>
          <p:nvPr/>
        </p:nvSpPr>
        <p:spPr bwMode="auto">
          <a:xfrm>
            <a:off x="3581400" y="685800"/>
            <a:ext cx="2438400" cy="461963"/>
          </a:xfrm>
          <a:prstGeom prst="rect">
            <a:avLst/>
          </a:prstGeom>
          <a:noFill/>
          <a:ln w="9525">
            <a:noFill/>
            <a:miter lim="800000"/>
            <a:headEnd/>
            <a:tailEnd/>
          </a:ln>
        </p:spPr>
        <p:txBody>
          <a:bodyPr>
            <a:spAutoFit/>
          </a:bodyPr>
          <a:lstStyle/>
          <a:p>
            <a:pPr>
              <a:buFont typeface="Arial" charset="0"/>
              <a:buChar char="•"/>
            </a:pPr>
            <a:r>
              <a:rPr lang="en-US" sz="1200" dirty="0"/>
              <a:t>People at their destinations</a:t>
            </a:r>
          </a:p>
          <a:p>
            <a:pPr>
              <a:buFont typeface="Arial" charset="0"/>
              <a:buChar char="•"/>
            </a:pPr>
            <a:r>
              <a:rPr lang="en-US" sz="1200" dirty="0"/>
              <a:t>Used energy</a:t>
            </a:r>
          </a:p>
        </p:txBody>
      </p:sp>
      <p:sp>
        <p:nvSpPr>
          <p:cNvPr id="37" name="Rectangle 36"/>
          <p:cNvSpPr/>
          <p:nvPr/>
        </p:nvSpPr>
        <p:spPr>
          <a:xfrm>
            <a:off x="2057400" y="5029200"/>
            <a:ext cx="1524000" cy="9906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Provide Convenience</a:t>
            </a:r>
          </a:p>
        </p:txBody>
      </p:sp>
      <p:sp>
        <p:nvSpPr>
          <p:cNvPr id="27660" name="Rectangle 37"/>
          <p:cNvSpPr>
            <a:spLocks noChangeArrowheads="1"/>
          </p:cNvSpPr>
          <p:nvPr/>
        </p:nvSpPr>
        <p:spPr bwMode="auto">
          <a:xfrm>
            <a:off x="1371600" y="0"/>
            <a:ext cx="2971800" cy="830263"/>
          </a:xfrm>
          <a:prstGeom prst="rect">
            <a:avLst/>
          </a:prstGeom>
          <a:noFill/>
          <a:ln w="9525">
            <a:noFill/>
            <a:miter lim="800000"/>
            <a:headEnd/>
            <a:tailEnd/>
          </a:ln>
        </p:spPr>
        <p:txBody>
          <a:bodyPr>
            <a:spAutoFit/>
          </a:bodyPr>
          <a:lstStyle/>
          <a:p>
            <a:pPr>
              <a:buFont typeface="Arial" charset="0"/>
              <a:buChar char="•"/>
            </a:pPr>
            <a:r>
              <a:rPr lang="en-US" sz="1200" dirty="0"/>
              <a:t> Amount of people in each JPOD</a:t>
            </a:r>
          </a:p>
          <a:p>
            <a:pPr>
              <a:buFont typeface="Arial" charset="0"/>
              <a:buChar char="•"/>
            </a:pPr>
            <a:r>
              <a:rPr lang="en-US" sz="1200" dirty="0"/>
              <a:t>Traffic rules</a:t>
            </a:r>
          </a:p>
          <a:p>
            <a:pPr>
              <a:buFont typeface="Arial" charset="0"/>
              <a:buChar char="•"/>
            </a:pPr>
            <a:r>
              <a:rPr lang="en-US" sz="1200" dirty="0"/>
              <a:t>Restrictions</a:t>
            </a:r>
          </a:p>
          <a:p>
            <a:pPr>
              <a:buFont typeface="Arial" charset="0"/>
              <a:buChar char="•"/>
            </a:pPr>
            <a:r>
              <a:rPr lang="en-US" sz="1200" dirty="0"/>
              <a:t>Destinations</a:t>
            </a:r>
          </a:p>
        </p:txBody>
      </p:sp>
      <p:cxnSp>
        <p:nvCxnSpPr>
          <p:cNvPr id="39" name="Straight Arrow Connector 38"/>
          <p:cNvCxnSpPr/>
          <p:nvPr/>
        </p:nvCxnSpPr>
        <p:spPr>
          <a:xfrm rot="5400000">
            <a:off x="2247901" y="647700"/>
            <a:ext cx="381000" cy="3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3200400" y="914400"/>
            <a:ext cx="4191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663" name="Rectangle 42"/>
          <p:cNvSpPr>
            <a:spLocks noChangeArrowheads="1"/>
          </p:cNvSpPr>
          <p:nvPr/>
        </p:nvSpPr>
        <p:spPr bwMode="auto">
          <a:xfrm>
            <a:off x="533400" y="1905000"/>
            <a:ext cx="914400" cy="461963"/>
          </a:xfrm>
          <a:prstGeom prst="rect">
            <a:avLst/>
          </a:prstGeom>
          <a:noFill/>
          <a:ln w="9525">
            <a:noFill/>
            <a:miter lim="800000"/>
            <a:headEnd/>
            <a:tailEnd/>
          </a:ln>
        </p:spPr>
        <p:txBody>
          <a:bodyPr>
            <a:spAutoFit/>
          </a:bodyPr>
          <a:lstStyle/>
          <a:p>
            <a:pPr>
              <a:buFont typeface="Arial" charset="0"/>
              <a:buChar char="•"/>
            </a:pPr>
            <a:r>
              <a:rPr lang="en-US" sz="1200" dirty="0"/>
              <a:t>JPOD</a:t>
            </a:r>
          </a:p>
          <a:p>
            <a:pPr>
              <a:buFont typeface="Arial" charset="0"/>
              <a:buChar char="•"/>
            </a:pPr>
            <a:r>
              <a:rPr lang="en-US" sz="1200" dirty="0"/>
              <a:t>Electricity</a:t>
            </a:r>
          </a:p>
        </p:txBody>
      </p:sp>
      <p:sp>
        <p:nvSpPr>
          <p:cNvPr id="27664" name="TextBox 44"/>
          <p:cNvSpPr txBox="1">
            <a:spLocks noChangeArrowheads="1"/>
          </p:cNvSpPr>
          <p:nvPr/>
        </p:nvSpPr>
        <p:spPr bwMode="auto">
          <a:xfrm>
            <a:off x="1295400" y="2286000"/>
            <a:ext cx="1447800" cy="461963"/>
          </a:xfrm>
          <a:prstGeom prst="rect">
            <a:avLst/>
          </a:prstGeom>
          <a:noFill/>
          <a:ln w="9525">
            <a:noFill/>
            <a:miter lim="800000"/>
            <a:headEnd/>
            <a:tailEnd/>
          </a:ln>
        </p:spPr>
        <p:txBody>
          <a:bodyPr>
            <a:spAutoFit/>
          </a:bodyPr>
          <a:lstStyle/>
          <a:p>
            <a:pPr>
              <a:buFont typeface="Arial" charset="0"/>
              <a:buChar char="•"/>
            </a:pPr>
            <a:r>
              <a:rPr lang="en-US" sz="1200" dirty="0"/>
              <a:t>Energy Saving Applications</a:t>
            </a:r>
          </a:p>
        </p:txBody>
      </p:sp>
      <p:cxnSp>
        <p:nvCxnSpPr>
          <p:cNvPr id="51" name="Straight Connector 50"/>
          <p:cNvCxnSpPr>
            <a:stCxn id="27663" idx="3"/>
          </p:cNvCxnSpPr>
          <p:nvPr/>
        </p:nvCxnSpPr>
        <p:spPr>
          <a:xfrm flipV="1">
            <a:off x="1447800" y="2133600"/>
            <a:ext cx="381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666" name="Rectangle 54"/>
          <p:cNvSpPr>
            <a:spLocks noChangeArrowheads="1"/>
          </p:cNvSpPr>
          <p:nvPr/>
        </p:nvSpPr>
        <p:spPr bwMode="auto">
          <a:xfrm>
            <a:off x="6400800" y="3810000"/>
            <a:ext cx="2057400" cy="461963"/>
          </a:xfrm>
          <a:prstGeom prst="rect">
            <a:avLst/>
          </a:prstGeom>
          <a:noFill/>
          <a:ln w="9525">
            <a:noFill/>
            <a:miter lim="800000"/>
            <a:headEnd/>
            <a:tailEnd/>
          </a:ln>
        </p:spPr>
        <p:txBody>
          <a:bodyPr>
            <a:spAutoFit/>
          </a:bodyPr>
          <a:lstStyle/>
          <a:p>
            <a:pPr>
              <a:buFont typeface="Arial" charset="0"/>
              <a:buChar char="•"/>
            </a:pPr>
            <a:r>
              <a:rPr lang="en-US" sz="1200" dirty="0"/>
              <a:t>Traffic rules</a:t>
            </a:r>
          </a:p>
          <a:p>
            <a:pPr>
              <a:buFont typeface="Arial" charset="0"/>
              <a:buChar char="•"/>
            </a:pPr>
            <a:r>
              <a:rPr lang="en-US" sz="1200" dirty="0"/>
              <a:t>Guidelines for operations</a:t>
            </a:r>
          </a:p>
        </p:txBody>
      </p:sp>
      <p:sp>
        <p:nvSpPr>
          <p:cNvPr id="27667" name="TextBox 55"/>
          <p:cNvSpPr txBox="1">
            <a:spLocks noChangeArrowheads="1"/>
          </p:cNvSpPr>
          <p:nvPr/>
        </p:nvSpPr>
        <p:spPr bwMode="auto">
          <a:xfrm>
            <a:off x="2286000" y="3810000"/>
            <a:ext cx="1524000" cy="461963"/>
          </a:xfrm>
          <a:prstGeom prst="rect">
            <a:avLst/>
          </a:prstGeom>
          <a:noFill/>
          <a:ln w="9525">
            <a:noFill/>
            <a:miter lim="800000"/>
            <a:headEnd/>
            <a:tailEnd/>
          </a:ln>
        </p:spPr>
        <p:txBody>
          <a:bodyPr>
            <a:spAutoFit/>
          </a:bodyPr>
          <a:lstStyle/>
          <a:p>
            <a:pPr>
              <a:buFont typeface="Arial" charset="0"/>
              <a:buChar char="•"/>
            </a:pPr>
            <a:r>
              <a:rPr lang="en-US" sz="1200" dirty="0"/>
              <a:t>JPOD system around West Point </a:t>
            </a:r>
          </a:p>
        </p:txBody>
      </p:sp>
      <p:sp>
        <p:nvSpPr>
          <p:cNvPr id="27668" name="TextBox 56"/>
          <p:cNvSpPr txBox="1">
            <a:spLocks noChangeArrowheads="1"/>
          </p:cNvSpPr>
          <p:nvPr/>
        </p:nvSpPr>
        <p:spPr bwMode="auto">
          <a:xfrm>
            <a:off x="3810000" y="4419600"/>
            <a:ext cx="1447800" cy="461963"/>
          </a:xfrm>
          <a:prstGeom prst="rect">
            <a:avLst/>
          </a:prstGeom>
          <a:noFill/>
          <a:ln w="9525">
            <a:noFill/>
            <a:miter lim="800000"/>
            <a:headEnd/>
            <a:tailEnd/>
          </a:ln>
        </p:spPr>
        <p:txBody>
          <a:bodyPr>
            <a:spAutoFit/>
          </a:bodyPr>
          <a:lstStyle/>
          <a:p>
            <a:pPr algn="ctr">
              <a:buFont typeface="Arial" charset="0"/>
              <a:buChar char="•"/>
            </a:pPr>
            <a:r>
              <a:rPr lang="en-US" sz="1200" dirty="0"/>
              <a:t>Materials Used</a:t>
            </a:r>
          </a:p>
          <a:p>
            <a:pPr algn="ctr">
              <a:buFont typeface="Arial" charset="0"/>
              <a:buChar char="•"/>
            </a:pPr>
            <a:r>
              <a:rPr lang="en-US" sz="1200" dirty="0"/>
              <a:t>Architecture</a:t>
            </a:r>
          </a:p>
        </p:txBody>
      </p:sp>
      <p:sp>
        <p:nvSpPr>
          <p:cNvPr id="27669" name="TextBox 57"/>
          <p:cNvSpPr txBox="1">
            <a:spLocks noChangeArrowheads="1"/>
          </p:cNvSpPr>
          <p:nvPr/>
        </p:nvSpPr>
        <p:spPr bwMode="auto">
          <a:xfrm>
            <a:off x="5562600" y="5715000"/>
            <a:ext cx="1143000" cy="646113"/>
          </a:xfrm>
          <a:prstGeom prst="rect">
            <a:avLst/>
          </a:prstGeom>
          <a:noFill/>
          <a:ln w="9525">
            <a:noFill/>
            <a:miter lim="800000"/>
            <a:headEnd/>
            <a:tailEnd/>
          </a:ln>
        </p:spPr>
        <p:txBody>
          <a:bodyPr>
            <a:spAutoFit/>
          </a:bodyPr>
          <a:lstStyle/>
          <a:p>
            <a:pPr>
              <a:buFont typeface="Arial" charset="0"/>
              <a:buChar char="•"/>
            </a:pPr>
            <a:r>
              <a:rPr lang="en-US" sz="1200" dirty="0"/>
              <a:t>Speed</a:t>
            </a:r>
          </a:p>
          <a:p>
            <a:pPr>
              <a:buFont typeface="Arial" charset="0"/>
              <a:buChar char="•"/>
            </a:pPr>
            <a:r>
              <a:rPr lang="en-US" sz="1200" dirty="0"/>
              <a:t>Sensors</a:t>
            </a:r>
          </a:p>
          <a:p>
            <a:pPr>
              <a:buFont typeface="Arial" charset="0"/>
              <a:buChar char="•"/>
            </a:pPr>
            <a:r>
              <a:rPr lang="en-US" sz="1200" dirty="0"/>
              <a:t>Computer</a:t>
            </a:r>
          </a:p>
        </p:txBody>
      </p:sp>
      <p:sp>
        <p:nvSpPr>
          <p:cNvPr id="27670" name="TextBox 58"/>
          <p:cNvSpPr txBox="1">
            <a:spLocks noChangeArrowheads="1"/>
          </p:cNvSpPr>
          <p:nvPr/>
        </p:nvSpPr>
        <p:spPr bwMode="auto">
          <a:xfrm>
            <a:off x="609600" y="5334000"/>
            <a:ext cx="1447800" cy="276225"/>
          </a:xfrm>
          <a:prstGeom prst="rect">
            <a:avLst/>
          </a:prstGeom>
          <a:noFill/>
          <a:ln w="9525">
            <a:noFill/>
            <a:miter lim="800000"/>
            <a:headEnd/>
            <a:tailEnd/>
          </a:ln>
        </p:spPr>
        <p:txBody>
          <a:bodyPr>
            <a:spAutoFit/>
          </a:bodyPr>
          <a:lstStyle/>
          <a:p>
            <a:pPr>
              <a:buFont typeface="Arial" charset="0"/>
              <a:buChar char="•"/>
            </a:pPr>
            <a:r>
              <a:rPr lang="en-US" sz="1200" dirty="0"/>
              <a:t>Survey Results</a:t>
            </a:r>
          </a:p>
        </p:txBody>
      </p:sp>
      <p:sp>
        <p:nvSpPr>
          <p:cNvPr id="27671" name="TextBox 59"/>
          <p:cNvSpPr txBox="1">
            <a:spLocks noChangeArrowheads="1"/>
          </p:cNvSpPr>
          <p:nvPr/>
        </p:nvSpPr>
        <p:spPr bwMode="auto">
          <a:xfrm>
            <a:off x="3276600" y="1447800"/>
            <a:ext cx="2209800" cy="276225"/>
          </a:xfrm>
          <a:prstGeom prst="rect">
            <a:avLst/>
          </a:prstGeom>
          <a:noFill/>
          <a:ln w="9525">
            <a:noFill/>
            <a:miter lim="800000"/>
            <a:headEnd/>
            <a:tailEnd/>
          </a:ln>
        </p:spPr>
        <p:txBody>
          <a:bodyPr>
            <a:spAutoFit/>
          </a:bodyPr>
          <a:lstStyle/>
          <a:p>
            <a:pPr>
              <a:buFont typeface="Arial" charset="0"/>
              <a:buChar char="•"/>
            </a:pPr>
            <a:r>
              <a:rPr lang="en-US" sz="1200" dirty="0"/>
              <a:t>Current Energy Standards</a:t>
            </a:r>
          </a:p>
        </p:txBody>
      </p:sp>
      <p:sp>
        <p:nvSpPr>
          <p:cNvPr id="27672" name="TextBox 60"/>
          <p:cNvSpPr txBox="1">
            <a:spLocks noChangeArrowheads="1"/>
          </p:cNvSpPr>
          <p:nvPr/>
        </p:nvSpPr>
        <p:spPr bwMode="auto">
          <a:xfrm>
            <a:off x="7010400" y="4572000"/>
            <a:ext cx="2438400" cy="646113"/>
          </a:xfrm>
          <a:prstGeom prst="rect">
            <a:avLst/>
          </a:prstGeom>
          <a:noFill/>
          <a:ln w="9525">
            <a:noFill/>
            <a:miter lim="800000"/>
            <a:headEnd/>
            <a:tailEnd/>
          </a:ln>
        </p:spPr>
        <p:txBody>
          <a:bodyPr>
            <a:spAutoFit/>
          </a:bodyPr>
          <a:lstStyle/>
          <a:p>
            <a:pPr>
              <a:buFont typeface="Arial" charset="0"/>
              <a:buChar char="•"/>
            </a:pPr>
            <a:r>
              <a:rPr lang="en-US" sz="1200" dirty="0"/>
              <a:t>Personnel get to their desired locations as safe as possible.</a:t>
            </a:r>
          </a:p>
          <a:p>
            <a:pPr>
              <a:buFont typeface="Arial" charset="0"/>
              <a:buChar char="•"/>
            </a:pPr>
            <a:r>
              <a:rPr lang="en-US" sz="1200" dirty="0"/>
              <a:t>No accidents</a:t>
            </a:r>
          </a:p>
        </p:txBody>
      </p:sp>
      <p:sp>
        <p:nvSpPr>
          <p:cNvPr id="27673" name="TextBox 62"/>
          <p:cNvSpPr txBox="1">
            <a:spLocks noChangeArrowheads="1"/>
          </p:cNvSpPr>
          <p:nvPr/>
        </p:nvSpPr>
        <p:spPr bwMode="auto">
          <a:xfrm>
            <a:off x="5105400" y="2667000"/>
            <a:ext cx="1981200" cy="276225"/>
          </a:xfrm>
          <a:prstGeom prst="rect">
            <a:avLst/>
          </a:prstGeom>
          <a:noFill/>
          <a:ln w="9525">
            <a:noFill/>
            <a:miter lim="800000"/>
            <a:headEnd/>
            <a:tailEnd/>
          </a:ln>
        </p:spPr>
        <p:txBody>
          <a:bodyPr>
            <a:spAutoFit/>
          </a:bodyPr>
          <a:lstStyle/>
          <a:p>
            <a:pPr algn="ctr">
              <a:buFont typeface="Arial" charset="0"/>
              <a:buChar char="•"/>
            </a:pPr>
            <a:r>
              <a:rPr lang="en-US" sz="1200" dirty="0"/>
              <a:t>Opinions of stakeholders</a:t>
            </a:r>
          </a:p>
        </p:txBody>
      </p:sp>
      <p:sp>
        <p:nvSpPr>
          <p:cNvPr id="27674" name="Rectangle 68"/>
          <p:cNvSpPr>
            <a:spLocks noChangeArrowheads="1"/>
          </p:cNvSpPr>
          <p:nvPr/>
        </p:nvSpPr>
        <p:spPr bwMode="auto">
          <a:xfrm>
            <a:off x="3962400" y="5105400"/>
            <a:ext cx="1392238" cy="276225"/>
          </a:xfrm>
          <a:prstGeom prst="rect">
            <a:avLst/>
          </a:prstGeom>
          <a:noFill/>
          <a:ln w="9525">
            <a:noFill/>
            <a:miter lim="800000"/>
            <a:headEnd/>
            <a:tailEnd/>
          </a:ln>
        </p:spPr>
        <p:txBody>
          <a:bodyPr wrap="none">
            <a:spAutoFit/>
          </a:bodyPr>
          <a:lstStyle/>
          <a:p>
            <a:pPr algn="ctr">
              <a:buFont typeface="Arial" charset="0"/>
              <a:buChar char="•"/>
            </a:pPr>
            <a:r>
              <a:rPr lang="en-US" sz="1200" dirty="0"/>
              <a:t>Transport people</a:t>
            </a:r>
          </a:p>
        </p:txBody>
      </p:sp>
      <p:cxnSp>
        <p:nvCxnSpPr>
          <p:cNvPr id="70" name="Straight Arrow Connector 69"/>
          <p:cNvCxnSpPr/>
          <p:nvPr/>
        </p:nvCxnSpPr>
        <p:spPr>
          <a:xfrm>
            <a:off x="5257800" y="5257800"/>
            <a:ext cx="1905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a:off x="7010400" y="4800600"/>
            <a:ext cx="1524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3657600" y="4114800"/>
            <a:ext cx="4191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rot="5400000" flipH="1" flipV="1">
            <a:off x="6554788" y="4341813"/>
            <a:ext cx="301625" cy="3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p:nvPr/>
        </p:nvCxnSpPr>
        <p:spPr>
          <a:xfrm rot="5400000">
            <a:off x="5601494" y="3085306"/>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rot="5400000" flipH="1" flipV="1">
            <a:off x="4534694" y="4380706"/>
            <a:ext cx="2286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681" name="TextBox 84"/>
          <p:cNvSpPr txBox="1">
            <a:spLocks noChangeArrowheads="1"/>
          </p:cNvSpPr>
          <p:nvPr/>
        </p:nvSpPr>
        <p:spPr bwMode="auto">
          <a:xfrm>
            <a:off x="4724400" y="2057400"/>
            <a:ext cx="2438400" cy="461963"/>
          </a:xfrm>
          <a:prstGeom prst="rect">
            <a:avLst/>
          </a:prstGeom>
          <a:noFill/>
          <a:ln w="9525">
            <a:noFill/>
            <a:miter lim="800000"/>
            <a:headEnd/>
            <a:tailEnd/>
          </a:ln>
        </p:spPr>
        <p:txBody>
          <a:bodyPr>
            <a:spAutoFit/>
          </a:bodyPr>
          <a:lstStyle/>
          <a:p>
            <a:pPr>
              <a:buFont typeface="Arial" charset="0"/>
              <a:buChar char="•"/>
            </a:pPr>
            <a:r>
              <a:rPr lang="en-US" sz="1200" dirty="0"/>
              <a:t>Clean running system</a:t>
            </a:r>
          </a:p>
          <a:p>
            <a:pPr>
              <a:buFont typeface="Arial" charset="0"/>
              <a:buChar char="•"/>
            </a:pPr>
            <a:r>
              <a:rPr lang="en-US" sz="1200" dirty="0"/>
              <a:t>Cleaner atmosphere</a:t>
            </a:r>
          </a:p>
        </p:txBody>
      </p:sp>
      <p:sp>
        <p:nvSpPr>
          <p:cNvPr id="27682" name="Rectangle 85"/>
          <p:cNvSpPr>
            <a:spLocks noChangeArrowheads="1"/>
          </p:cNvSpPr>
          <p:nvPr/>
        </p:nvSpPr>
        <p:spPr bwMode="auto">
          <a:xfrm>
            <a:off x="6172200" y="3429000"/>
            <a:ext cx="1552575" cy="276225"/>
          </a:xfrm>
          <a:prstGeom prst="rect">
            <a:avLst/>
          </a:prstGeom>
          <a:noFill/>
          <a:ln w="9525">
            <a:noFill/>
            <a:miter lim="800000"/>
            <a:headEnd/>
            <a:tailEnd/>
          </a:ln>
        </p:spPr>
        <p:txBody>
          <a:bodyPr wrap="none">
            <a:spAutoFit/>
          </a:bodyPr>
          <a:lstStyle/>
          <a:p>
            <a:pPr algn="ctr">
              <a:buFont typeface="Arial" charset="0"/>
              <a:buChar char="•"/>
            </a:pPr>
            <a:r>
              <a:rPr lang="en-US" sz="1200" dirty="0"/>
              <a:t>Maintain aesthetics</a:t>
            </a:r>
          </a:p>
        </p:txBody>
      </p:sp>
      <p:cxnSp>
        <p:nvCxnSpPr>
          <p:cNvPr id="89" name="Straight Arrow Connector 88"/>
          <p:cNvCxnSpPr/>
          <p:nvPr/>
        </p:nvCxnSpPr>
        <p:spPr>
          <a:xfrm>
            <a:off x="5867400" y="3581400"/>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a:stCxn id="27669" idx="0"/>
          </p:cNvCxnSpPr>
          <p:nvPr/>
        </p:nvCxnSpPr>
        <p:spPr>
          <a:xfrm flipH="1" flipV="1">
            <a:off x="6096000" y="5486400"/>
            <a:ext cx="3810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685" name="TextBox 93"/>
          <p:cNvSpPr txBox="1">
            <a:spLocks noChangeArrowheads="1"/>
          </p:cNvSpPr>
          <p:nvPr/>
        </p:nvSpPr>
        <p:spPr bwMode="auto">
          <a:xfrm>
            <a:off x="2438400" y="3276600"/>
            <a:ext cx="1447800" cy="461963"/>
          </a:xfrm>
          <a:prstGeom prst="rect">
            <a:avLst/>
          </a:prstGeom>
          <a:noFill/>
          <a:ln w="9525">
            <a:noFill/>
            <a:miter lim="800000"/>
            <a:headEnd/>
            <a:tailEnd/>
          </a:ln>
        </p:spPr>
        <p:txBody>
          <a:bodyPr>
            <a:spAutoFit/>
          </a:bodyPr>
          <a:lstStyle/>
          <a:p>
            <a:pPr>
              <a:buFont typeface="Arial" charset="0"/>
              <a:buChar char="•"/>
            </a:pPr>
            <a:r>
              <a:rPr lang="en-US" sz="1200" dirty="0"/>
              <a:t>Energy Saving Applications</a:t>
            </a:r>
          </a:p>
        </p:txBody>
      </p:sp>
      <p:cxnSp>
        <p:nvCxnSpPr>
          <p:cNvPr id="95" name="Straight Arrow Connector 94"/>
          <p:cNvCxnSpPr/>
          <p:nvPr/>
        </p:nvCxnSpPr>
        <p:spPr>
          <a:xfrm rot="5400000" flipH="1" flipV="1">
            <a:off x="3048794" y="3199606"/>
            <a:ext cx="3048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a:off x="4495800" y="2286000"/>
            <a:ext cx="4191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0" name="Straight Arrow Connector 99"/>
          <p:cNvCxnSpPr/>
          <p:nvPr/>
        </p:nvCxnSpPr>
        <p:spPr>
          <a:xfrm>
            <a:off x="2286000" y="2590800"/>
            <a:ext cx="5715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p:nvPr/>
        </p:nvCxnSpPr>
        <p:spPr>
          <a:xfrm rot="5400000">
            <a:off x="3315494" y="1866106"/>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690" name="TextBox 103"/>
          <p:cNvSpPr txBox="1">
            <a:spLocks noChangeArrowheads="1"/>
          </p:cNvSpPr>
          <p:nvPr/>
        </p:nvSpPr>
        <p:spPr bwMode="auto">
          <a:xfrm>
            <a:off x="2133600" y="6211888"/>
            <a:ext cx="1447800" cy="646112"/>
          </a:xfrm>
          <a:prstGeom prst="rect">
            <a:avLst/>
          </a:prstGeom>
          <a:noFill/>
          <a:ln w="9525">
            <a:noFill/>
            <a:miter lim="800000"/>
            <a:headEnd/>
            <a:tailEnd/>
          </a:ln>
        </p:spPr>
        <p:txBody>
          <a:bodyPr>
            <a:spAutoFit/>
          </a:bodyPr>
          <a:lstStyle/>
          <a:p>
            <a:pPr>
              <a:buFont typeface="Arial" charset="0"/>
              <a:buChar char="•"/>
            </a:pPr>
            <a:r>
              <a:rPr lang="en-US" sz="1200" dirty="0"/>
              <a:t>Seating</a:t>
            </a:r>
          </a:p>
          <a:p>
            <a:pPr>
              <a:buFont typeface="Arial" charset="0"/>
              <a:buChar char="•"/>
            </a:pPr>
            <a:r>
              <a:rPr lang="en-US" sz="1200" dirty="0"/>
              <a:t>Handicap Ramps</a:t>
            </a:r>
          </a:p>
          <a:p>
            <a:pPr>
              <a:buFont typeface="Arial" charset="0"/>
              <a:buChar char="•"/>
            </a:pPr>
            <a:r>
              <a:rPr lang="en-US" sz="1200" dirty="0"/>
              <a:t>Stops</a:t>
            </a:r>
          </a:p>
        </p:txBody>
      </p:sp>
      <p:sp>
        <p:nvSpPr>
          <p:cNvPr id="27691" name="TextBox 104"/>
          <p:cNvSpPr txBox="1">
            <a:spLocks noChangeArrowheads="1"/>
          </p:cNvSpPr>
          <p:nvPr/>
        </p:nvSpPr>
        <p:spPr bwMode="auto">
          <a:xfrm>
            <a:off x="3657600" y="5410200"/>
            <a:ext cx="1447800" cy="461963"/>
          </a:xfrm>
          <a:prstGeom prst="rect">
            <a:avLst/>
          </a:prstGeom>
          <a:noFill/>
          <a:ln w="9525">
            <a:noFill/>
            <a:miter lim="800000"/>
            <a:headEnd/>
            <a:tailEnd/>
          </a:ln>
        </p:spPr>
        <p:txBody>
          <a:bodyPr>
            <a:spAutoFit/>
          </a:bodyPr>
          <a:lstStyle/>
          <a:p>
            <a:pPr>
              <a:buFont typeface="Arial" charset="0"/>
              <a:buChar char="•"/>
            </a:pPr>
            <a:r>
              <a:rPr lang="en-US" sz="1200" dirty="0"/>
              <a:t>Comfortable Passengers</a:t>
            </a:r>
          </a:p>
        </p:txBody>
      </p:sp>
      <p:sp>
        <p:nvSpPr>
          <p:cNvPr id="27692" name="TextBox 106"/>
          <p:cNvSpPr txBox="1">
            <a:spLocks noChangeArrowheads="1"/>
          </p:cNvSpPr>
          <p:nvPr/>
        </p:nvSpPr>
        <p:spPr bwMode="auto">
          <a:xfrm>
            <a:off x="2057400" y="4572000"/>
            <a:ext cx="1447800" cy="276225"/>
          </a:xfrm>
          <a:prstGeom prst="rect">
            <a:avLst/>
          </a:prstGeom>
          <a:noFill/>
          <a:ln w="9525">
            <a:noFill/>
            <a:miter lim="800000"/>
            <a:headEnd/>
            <a:tailEnd/>
          </a:ln>
        </p:spPr>
        <p:txBody>
          <a:bodyPr>
            <a:spAutoFit/>
          </a:bodyPr>
          <a:lstStyle/>
          <a:p>
            <a:pPr>
              <a:buFont typeface="Arial" charset="0"/>
              <a:buChar char="•"/>
            </a:pPr>
            <a:r>
              <a:rPr lang="en-US" sz="1200" dirty="0"/>
              <a:t>Consumer NWD</a:t>
            </a:r>
          </a:p>
        </p:txBody>
      </p:sp>
      <p:cxnSp>
        <p:nvCxnSpPr>
          <p:cNvPr id="109" name="Straight Arrow Connector 108"/>
          <p:cNvCxnSpPr/>
          <p:nvPr/>
        </p:nvCxnSpPr>
        <p:spPr>
          <a:xfrm rot="5400000">
            <a:off x="2476501" y="4914900"/>
            <a:ext cx="228600" cy="3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p:nvPr/>
        </p:nvCxnSpPr>
        <p:spPr>
          <a:xfrm rot="5400000" flipH="1" flipV="1">
            <a:off x="2324894" y="6133306"/>
            <a:ext cx="2286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p:nvPr/>
        </p:nvCxnSpPr>
        <p:spPr>
          <a:xfrm>
            <a:off x="3581400" y="5638800"/>
            <a:ext cx="1524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a:off x="1828800" y="5486400"/>
            <a:ext cx="1905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rot="5400000" flipH="1" flipV="1">
            <a:off x="2895600" y="762000"/>
            <a:ext cx="152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2" name="Elbow Connector 131"/>
          <p:cNvCxnSpPr/>
          <p:nvPr/>
        </p:nvCxnSpPr>
        <p:spPr>
          <a:xfrm rot="5400000">
            <a:off x="7008813" y="2514600"/>
            <a:ext cx="3659188" cy="1587"/>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rot="10800000">
            <a:off x="3352800" y="4343400"/>
            <a:ext cx="5486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Arrow Connector 137"/>
          <p:cNvCxnSpPr/>
          <p:nvPr/>
        </p:nvCxnSpPr>
        <p:spPr>
          <a:xfrm rot="5400000">
            <a:off x="3009901" y="4686300"/>
            <a:ext cx="685800" cy="3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2971800" y="685800"/>
            <a:ext cx="3505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702" name="TextBox 143"/>
          <p:cNvSpPr txBox="1">
            <a:spLocks noChangeArrowheads="1"/>
          </p:cNvSpPr>
          <p:nvPr/>
        </p:nvSpPr>
        <p:spPr bwMode="auto">
          <a:xfrm>
            <a:off x="6553200" y="533400"/>
            <a:ext cx="1066800" cy="276225"/>
          </a:xfrm>
          <a:prstGeom prst="rect">
            <a:avLst/>
          </a:prstGeom>
          <a:noFill/>
          <a:ln w="9525">
            <a:noFill/>
            <a:miter lim="800000"/>
            <a:headEnd/>
            <a:tailEnd/>
          </a:ln>
        </p:spPr>
        <p:txBody>
          <a:bodyPr>
            <a:spAutoFit/>
          </a:bodyPr>
          <a:lstStyle/>
          <a:p>
            <a:r>
              <a:rPr lang="en-US" sz="1200" dirty="0"/>
              <a:t>Client Intent</a:t>
            </a:r>
          </a:p>
        </p:txBody>
      </p:sp>
      <p:cxnSp>
        <p:nvCxnSpPr>
          <p:cNvPr id="146" name="Straight Connector 145"/>
          <p:cNvCxnSpPr/>
          <p:nvPr/>
        </p:nvCxnSpPr>
        <p:spPr>
          <a:xfrm>
            <a:off x="7620000" y="685800"/>
            <a:ext cx="1219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Arrow Connector 151"/>
          <p:cNvCxnSpPr/>
          <p:nvPr/>
        </p:nvCxnSpPr>
        <p:spPr>
          <a:xfrm>
            <a:off x="4114800" y="1143000"/>
            <a:ext cx="0" cy="914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4" name="Straight Arrow Connector 153"/>
          <p:cNvCxnSpPr/>
          <p:nvPr/>
        </p:nvCxnSpPr>
        <p:spPr>
          <a:xfrm>
            <a:off x="5257800" y="914400"/>
            <a:ext cx="0" cy="2438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8" name="Straight Arrow Connector 157"/>
          <p:cNvCxnSpPr/>
          <p:nvPr/>
        </p:nvCxnSpPr>
        <p:spPr>
          <a:xfrm rot="5400000">
            <a:off x="4572001" y="2590800"/>
            <a:ext cx="3810000" cy="3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4"/>
          <p:cNvSpPr>
            <a:spLocks noGrp="1"/>
          </p:cNvSpPr>
          <p:nvPr>
            <p:ph type="title"/>
          </p:nvPr>
        </p:nvSpPr>
        <p:spPr/>
        <p:txBody>
          <a:bodyPr/>
          <a:lstStyle/>
          <a:p>
            <a:pPr eaLnBrk="1" hangingPunct="1"/>
            <a:r>
              <a:rPr lang="en-US" dirty="0" smtClean="0"/>
              <a:t>Cadet Survey Questions</a:t>
            </a:r>
          </a:p>
        </p:txBody>
      </p:sp>
      <p:sp>
        <p:nvSpPr>
          <p:cNvPr id="6" name="Content Placeholder 5"/>
          <p:cNvSpPr>
            <a:spLocks noGrp="1"/>
          </p:cNvSpPr>
          <p:nvPr>
            <p:ph idx="1"/>
          </p:nvPr>
        </p:nvSpPr>
        <p:spPr/>
        <p:txBody>
          <a:bodyPr>
            <a:normAutofit/>
          </a:bodyPr>
          <a:lstStyle/>
          <a:p>
            <a:pPr marL="274320" indent="-274320" eaLnBrk="1" fontAlgn="auto" hangingPunct="1">
              <a:spcAft>
                <a:spcPts val="0"/>
              </a:spcAft>
              <a:buClr>
                <a:schemeClr val="accent3"/>
              </a:buClr>
              <a:buFont typeface="Wingdings 2"/>
              <a:buChar char=""/>
              <a:defRPr/>
            </a:pPr>
            <a:r>
              <a:rPr lang="en-US" sz="2800" dirty="0" smtClean="0"/>
              <a:t>Where do you find yourself walking towards the most?</a:t>
            </a:r>
          </a:p>
          <a:p>
            <a:pPr marL="274320" indent="-274320" eaLnBrk="1" fontAlgn="auto" hangingPunct="1">
              <a:spcAft>
                <a:spcPts val="0"/>
              </a:spcAft>
              <a:buClr>
                <a:schemeClr val="accent3"/>
              </a:buClr>
              <a:buFont typeface="Wingdings 2"/>
              <a:buChar char=""/>
              <a:defRPr/>
            </a:pPr>
            <a:r>
              <a:rPr lang="en-US" sz="2800" dirty="0" smtClean="0"/>
              <a:t>What is your level of satisfaction with Transportation around USMA</a:t>
            </a:r>
          </a:p>
          <a:p>
            <a:pPr marL="274320" indent="-274320" eaLnBrk="1" fontAlgn="auto" hangingPunct="1">
              <a:spcAft>
                <a:spcPts val="0"/>
              </a:spcAft>
              <a:buClr>
                <a:schemeClr val="accent3"/>
              </a:buClr>
              <a:buFont typeface="Wingdings 2"/>
              <a:buChar char=""/>
              <a:defRPr/>
            </a:pPr>
            <a:r>
              <a:rPr lang="en-US" sz="2800" dirty="0" smtClean="0"/>
              <a:t>Do you prefer a different mode of transportation other than the on post shuttle</a:t>
            </a:r>
          </a:p>
          <a:p>
            <a:pPr marL="274320" indent="-274320" eaLnBrk="1" fontAlgn="auto" hangingPunct="1">
              <a:spcAft>
                <a:spcPts val="0"/>
              </a:spcAft>
              <a:buClr>
                <a:schemeClr val="accent3"/>
              </a:buClr>
              <a:buFont typeface="Wingdings 2"/>
              <a:buChar char=""/>
              <a:defRPr/>
            </a:pPr>
            <a:r>
              <a:rPr lang="en-US" sz="2800" dirty="0" smtClean="0"/>
              <a:t>How many stop would you like the on post shuttle to have?</a:t>
            </a:r>
          </a:p>
          <a:p>
            <a:pPr marL="274320" indent="-274320" eaLnBrk="1" fontAlgn="auto" hangingPunct="1">
              <a:spcAft>
                <a:spcPts val="0"/>
              </a:spcAft>
              <a:buClr>
                <a:schemeClr val="accent3"/>
              </a:buClr>
              <a:buFont typeface="Wingdings 2"/>
              <a:buChar char=""/>
              <a:defRPr/>
            </a:pPr>
            <a:r>
              <a:rPr lang="en-US" sz="2800" dirty="0" smtClean="0"/>
              <a:t>How many occupants do you typically carry in your vehicle </a:t>
            </a:r>
          </a:p>
          <a:p>
            <a:pPr marL="274320" indent="-274320" eaLnBrk="1" fontAlgn="auto" hangingPunct="1">
              <a:spcAft>
                <a:spcPts val="0"/>
              </a:spcAft>
              <a:buClr>
                <a:schemeClr val="accent3"/>
              </a:buClr>
              <a:buFont typeface="Wingdings 2"/>
              <a:buChar char=""/>
              <a:defRPr/>
            </a:pPr>
            <a:endParaRPr lang="en-US" dirty="0"/>
          </a:p>
        </p:txBody>
      </p:sp>
      <p:pic>
        <p:nvPicPr>
          <p:cNvPr id="40964" name="Picture 2" descr="C:\Users\x27421\Pictures\H4\2011-09-07\DSCF0120.JPG"/>
          <p:cNvPicPr>
            <a:picLocks noChangeAspect="1" noChangeArrowheads="1"/>
          </p:cNvPicPr>
          <p:nvPr/>
        </p:nvPicPr>
        <p:blipFill>
          <a:blip r:embed="rId3" cstate="print"/>
          <a:srcRect/>
          <a:stretch>
            <a:fillRect/>
          </a:stretch>
        </p:blipFill>
        <p:spPr bwMode="auto">
          <a:xfrm>
            <a:off x="6654800" y="0"/>
            <a:ext cx="2489200" cy="1866900"/>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pPr eaLnBrk="1" hangingPunct="1"/>
            <a:r>
              <a:rPr lang="en-US" dirty="0" smtClean="0"/>
              <a:t>Baseline Interview Question</a:t>
            </a:r>
          </a:p>
        </p:txBody>
      </p:sp>
      <p:sp>
        <p:nvSpPr>
          <p:cNvPr id="41987" name="Content Placeholder 2"/>
          <p:cNvSpPr>
            <a:spLocks noGrp="1"/>
          </p:cNvSpPr>
          <p:nvPr>
            <p:ph idx="1"/>
          </p:nvPr>
        </p:nvSpPr>
        <p:spPr/>
        <p:txBody>
          <a:bodyPr/>
          <a:lstStyle/>
          <a:p>
            <a:pPr eaLnBrk="1" hangingPunct="1"/>
            <a:r>
              <a:rPr lang="en-US" sz="1600" dirty="0" smtClean="0"/>
              <a:t>How do you feel about the JPOD system now that you know the concept behind it?</a:t>
            </a:r>
          </a:p>
          <a:p>
            <a:pPr eaLnBrk="1" hangingPunct="1"/>
            <a:r>
              <a:rPr lang="en-US" sz="1600" dirty="0" smtClean="0"/>
              <a:t>Do you feel the JPOD system will have damaging effects on the overall aesthetics of West Point’s look and feel?</a:t>
            </a:r>
          </a:p>
          <a:p>
            <a:pPr eaLnBrk="1" hangingPunct="1"/>
            <a:r>
              <a:rPr lang="en-US" sz="1600" dirty="0" smtClean="0"/>
              <a:t>Do you find yourself arriving late to work due to traffic or bad road conditions? Explain.</a:t>
            </a:r>
          </a:p>
          <a:p>
            <a:pPr eaLnBrk="1" hangingPunct="1"/>
            <a:r>
              <a:rPr lang="en-US" sz="1600" dirty="0" smtClean="0"/>
              <a:t>With the rising prices of oil, would you prefer to use another mode of transportation?</a:t>
            </a:r>
          </a:p>
          <a:p>
            <a:pPr eaLnBrk="1" hangingPunct="1"/>
            <a:r>
              <a:rPr lang="en-US" sz="1600" dirty="0" smtClean="0"/>
              <a:t>Knowing what you know now about the JPOD system, what about it would you like it to do for you?</a:t>
            </a:r>
          </a:p>
          <a:p>
            <a:pPr eaLnBrk="1" hangingPunct="1"/>
            <a:r>
              <a:rPr lang="en-US" sz="1600" dirty="0" smtClean="0"/>
              <a:t>How would you benefit from use of the JPOD system?</a:t>
            </a:r>
          </a:p>
          <a:p>
            <a:pPr eaLnBrk="1" hangingPunct="1"/>
            <a:r>
              <a:rPr lang="en-US" sz="1600" dirty="0" smtClean="0"/>
              <a:t>How would you not benefit from use of the JPOD system?</a:t>
            </a:r>
          </a:p>
          <a:p>
            <a:pPr eaLnBrk="1" hangingPunct="1"/>
            <a:r>
              <a:rPr lang="en-US" sz="1600" dirty="0" smtClean="0"/>
              <a:t>Would you allow your child to use it if you had knowledge of who was in the JPOD with them and control the destination of it?</a:t>
            </a:r>
          </a:p>
          <a:p>
            <a:pPr eaLnBrk="1" hangingPunct="1"/>
            <a:r>
              <a:rPr lang="en-US" sz="1600" dirty="0" smtClean="0"/>
              <a:t>Where would you like a JPOD stop to be placed at if it were up to you?</a:t>
            </a:r>
          </a:p>
          <a:p>
            <a:pPr eaLnBrk="1" hangingPunct="1"/>
            <a:r>
              <a:rPr lang="en-US" sz="1600" dirty="0" smtClean="0"/>
              <a:t>What safety concerns do you have with the JPOD?</a:t>
            </a:r>
          </a:p>
          <a:p>
            <a:pPr eaLnBrk="1" hangingPunct="1">
              <a:buFont typeface="Wingdings 2" pitchFamily="18" charset="2"/>
              <a:buNone/>
            </a:pPr>
            <a:endParaRPr lang="en-US" sz="1600" dirty="0" smtClean="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hangingPunct="1"/>
            <a:r>
              <a:rPr lang="en-US" dirty="0" smtClean="0"/>
              <a:t>FCR Table</a:t>
            </a:r>
          </a:p>
        </p:txBody>
      </p:sp>
      <p:graphicFrame>
        <p:nvGraphicFramePr>
          <p:cNvPr id="4" name="Table 3"/>
          <p:cNvGraphicFramePr>
            <a:graphicFrameLocks noGrp="1"/>
          </p:cNvGraphicFramePr>
          <p:nvPr/>
        </p:nvGraphicFramePr>
        <p:xfrm>
          <a:off x="228600" y="1219200"/>
          <a:ext cx="8534400" cy="4755654"/>
        </p:xfrm>
        <a:graphic>
          <a:graphicData uri="http://schemas.openxmlformats.org/drawingml/2006/table">
            <a:tbl>
              <a:tblPr firstRow="1" bandRow="1">
                <a:tableStyleId>{5C22544A-7EE6-4342-B048-85BDC9FD1C3A}</a:tableStyleId>
              </a:tblPr>
              <a:tblGrid>
                <a:gridCol w="2844800"/>
                <a:gridCol w="2844800"/>
                <a:gridCol w="2844800"/>
              </a:tblGrid>
              <a:tr h="319265">
                <a:tc>
                  <a:txBody>
                    <a:bodyPr/>
                    <a:lstStyle/>
                    <a:p>
                      <a:r>
                        <a:rPr lang="en-US" dirty="0" smtClean="0"/>
                        <a:t>Findings</a:t>
                      </a:r>
                      <a:endParaRPr lang="en-US" dirty="0"/>
                    </a:p>
                  </a:txBody>
                  <a:tcPr/>
                </a:tc>
                <a:tc>
                  <a:txBody>
                    <a:bodyPr/>
                    <a:lstStyle/>
                    <a:p>
                      <a:r>
                        <a:rPr lang="en-US" dirty="0" smtClean="0"/>
                        <a:t>Conclusions</a:t>
                      </a:r>
                      <a:endParaRPr lang="en-US" dirty="0"/>
                    </a:p>
                  </a:txBody>
                  <a:tcPr/>
                </a:tc>
                <a:tc>
                  <a:txBody>
                    <a:bodyPr/>
                    <a:lstStyle/>
                    <a:p>
                      <a:r>
                        <a:rPr lang="en-US" dirty="0" smtClean="0"/>
                        <a:t>Recommendations</a:t>
                      </a:r>
                      <a:endParaRPr lang="en-US" dirty="0"/>
                    </a:p>
                  </a:txBody>
                  <a:tcPr/>
                </a:tc>
              </a:tr>
              <a:tr h="4389894">
                <a:tc>
                  <a:txBody>
                    <a:bodyPr/>
                    <a:lstStyle/>
                    <a:p>
                      <a:r>
                        <a:rPr lang="en-US" baseline="0" dirty="0" smtClean="0"/>
                        <a:t>COL Lachance</a:t>
                      </a:r>
                    </a:p>
                    <a:p>
                      <a:pPr marL="342900" indent="-342900">
                        <a:buAutoNum type="arabicPeriod"/>
                      </a:pPr>
                      <a:r>
                        <a:rPr lang="en-US" baseline="0" dirty="0" smtClean="0"/>
                        <a:t>West Point is a net Zero Post.</a:t>
                      </a:r>
                    </a:p>
                    <a:p>
                      <a:pPr marL="342900" indent="-342900">
                        <a:buAutoNum type="arabicPeriod"/>
                      </a:pPr>
                      <a:r>
                        <a:rPr lang="en-US" baseline="0" dirty="0" smtClean="0"/>
                        <a:t>No money is currently allocated to JPODs</a:t>
                      </a:r>
                    </a:p>
                    <a:p>
                      <a:pPr marL="342900" indent="-342900">
                        <a:buAutoNum type="arabicPeriod"/>
                      </a:pPr>
                      <a:r>
                        <a:rPr lang="en-US" baseline="0" dirty="0" smtClean="0"/>
                        <a:t>No JPOD will exist until new barracks are built</a:t>
                      </a:r>
                    </a:p>
                    <a:p>
                      <a:pPr marL="342900" indent="-342900">
                        <a:buNone/>
                      </a:pPr>
                      <a:r>
                        <a:rPr lang="en-US" baseline="0" dirty="0" smtClean="0"/>
                        <a:t>JPOD Manufactures</a:t>
                      </a:r>
                    </a:p>
                    <a:p>
                      <a:pPr marL="342900" indent="-342900">
                        <a:buAutoNum type="arabicPeriod"/>
                      </a:pPr>
                      <a:r>
                        <a:rPr lang="en-US" baseline="0" dirty="0" smtClean="0"/>
                        <a:t>JPODs are a very new system.</a:t>
                      </a:r>
                    </a:p>
                    <a:p>
                      <a:pPr marL="342900" indent="-342900">
                        <a:buAutoNum type="arabicPeriod"/>
                      </a:pPr>
                      <a:r>
                        <a:rPr lang="en-US" baseline="0" dirty="0" smtClean="0"/>
                        <a:t>JPOD are still not 100% self powered</a:t>
                      </a:r>
                    </a:p>
                    <a:p>
                      <a:pPr marL="342900" indent="-342900">
                        <a:buNone/>
                      </a:pPr>
                      <a:endParaRPr lang="en-US" baseline="0" dirty="0" smtClean="0"/>
                    </a:p>
                    <a:p>
                      <a:endParaRPr lang="en-US" dirty="0" smtClean="0"/>
                    </a:p>
                    <a:p>
                      <a:endParaRPr lang="en-US" dirty="0"/>
                    </a:p>
                  </a:txBody>
                  <a:tcPr/>
                </a:tc>
                <a:tc>
                  <a:txBody>
                    <a:bodyPr/>
                    <a:lstStyle/>
                    <a:p>
                      <a:pPr>
                        <a:buFont typeface="Arial" pitchFamily="34" charset="0"/>
                        <a:buNone/>
                      </a:pPr>
                      <a:r>
                        <a:rPr lang="en-US" dirty="0" smtClean="0"/>
                        <a:t>COL</a:t>
                      </a:r>
                      <a:r>
                        <a:rPr lang="en-US" baseline="0" dirty="0" smtClean="0"/>
                        <a:t> Lachance</a:t>
                      </a:r>
                    </a:p>
                    <a:p>
                      <a:pPr marL="342900" indent="-342900">
                        <a:buFont typeface="Arial" pitchFamily="34" charset="0"/>
                        <a:buAutoNum type="arabicPeriod"/>
                      </a:pPr>
                      <a:r>
                        <a:rPr lang="en-US" baseline="0" dirty="0" smtClean="0"/>
                        <a:t>System must power itself</a:t>
                      </a:r>
                    </a:p>
                    <a:p>
                      <a:pPr marL="342900" indent="-342900">
                        <a:buFont typeface="Arial" pitchFamily="34" charset="0"/>
                        <a:buAutoNum type="arabicPeriod"/>
                      </a:pPr>
                      <a:r>
                        <a:rPr lang="en-US" baseline="0" dirty="0" smtClean="0"/>
                        <a:t>Cost Should not be considered as a factor now</a:t>
                      </a:r>
                    </a:p>
                    <a:p>
                      <a:pPr marL="342900" indent="-342900">
                        <a:buFont typeface="Arial" pitchFamily="34" charset="0"/>
                        <a:buNone/>
                      </a:pPr>
                      <a:endParaRPr lang="en-US" dirty="0" smtClean="0"/>
                    </a:p>
                    <a:p>
                      <a:pPr marL="342900" indent="-342900">
                        <a:buFont typeface="Arial" pitchFamily="34" charset="0"/>
                        <a:buNone/>
                      </a:pPr>
                      <a:r>
                        <a:rPr lang="en-US" dirty="0" smtClean="0"/>
                        <a:t>JPOD Manufacturer</a:t>
                      </a:r>
                    </a:p>
                    <a:p>
                      <a:pPr marL="342900" indent="-342900">
                        <a:buFont typeface="Arial" pitchFamily="34" charset="0"/>
                        <a:buNone/>
                      </a:pPr>
                      <a:r>
                        <a:rPr lang="en-US" dirty="0" smtClean="0"/>
                        <a:t>1. JPODs</a:t>
                      </a:r>
                      <a:r>
                        <a:rPr lang="en-US" baseline="0" dirty="0" smtClean="0"/>
                        <a:t> need some development still in order to meet the army net zero initiative </a:t>
                      </a:r>
                      <a:endParaRPr lang="en-US" dirty="0"/>
                    </a:p>
                  </a:txBody>
                  <a:tcPr/>
                </a:tc>
                <a:tc>
                  <a:txBody>
                    <a:bodyPr/>
                    <a:lstStyle/>
                    <a:p>
                      <a:pPr>
                        <a:buFont typeface="Arial" pitchFamily="34" charset="0"/>
                        <a:buNone/>
                      </a:pPr>
                      <a:r>
                        <a:rPr lang="en-US" dirty="0" smtClean="0"/>
                        <a:t>COL</a:t>
                      </a:r>
                      <a:r>
                        <a:rPr lang="en-US" baseline="0" dirty="0" smtClean="0"/>
                        <a:t> Lachance</a:t>
                      </a:r>
                    </a:p>
                    <a:p>
                      <a:pPr marL="342900" indent="-342900">
                        <a:buFont typeface="Arial" pitchFamily="34" charset="0"/>
                        <a:buAutoNum type="arabicPeriod"/>
                      </a:pPr>
                      <a:r>
                        <a:rPr lang="en-US" baseline="0" dirty="0" smtClean="0"/>
                        <a:t>Ensure that JPOD is incorporated with the new barracks and is able to power itself</a:t>
                      </a:r>
                    </a:p>
                    <a:p>
                      <a:pPr marL="342900" indent="-342900">
                        <a:buFont typeface="Arial" pitchFamily="34" charset="0"/>
                        <a:buAutoNum type="arabicPeriod"/>
                      </a:pPr>
                      <a:endParaRPr lang="en-US" baseline="0" dirty="0" smtClean="0"/>
                    </a:p>
                    <a:p>
                      <a:pPr marL="342900" indent="-342900">
                        <a:buFont typeface="Arial" pitchFamily="34" charset="0"/>
                        <a:buNone/>
                      </a:pPr>
                      <a:endParaRPr lang="en-US" baseline="0" dirty="0" smtClean="0"/>
                    </a:p>
                    <a:p>
                      <a:pPr marL="342900" indent="-342900">
                        <a:buFont typeface="Arial" pitchFamily="34" charset="0"/>
                        <a:buNone/>
                      </a:pPr>
                      <a:r>
                        <a:rPr lang="en-US" baseline="0" dirty="0" smtClean="0"/>
                        <a:t>JPOD Manufacturer</a:t>
                      </a:r>
                    </a:p>
                    <a:p>
                      <a:pPr marL="342900" indent="-342900">
                        <a:buFont typeface="Arial" pitchFamily="34" charset="0"/>
                        <a:buNone/>
                      </a:pPr>
                      <a:r>
                        <a:rPr lang="en-US" baseline="0" dirty="0" smtClean="0"/>
                        <a:t>1. Other Systems should be analyzed. </a:t>
                      </a:r>
                      <a:endParaRPr lang="en-US" dirty="0"/>
                    </a:p>
                  </a:txBody>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lstStyle/>
          <a:p>
            <a:pPr eaLnBrk="1" fontAlgn="auto" hangingPunct="1">
              <a:spcAft>
                <a:spcPts val="0"/>
              </a:spcAft>
              <a:defRPr/>
            </a:pPr>
            <a:r>
              <a:rPr lang="en-US" dirty="0" smtClean="0"/>
              <a:t>Design Workshop Brief 2</a:t>
            </a:r>
          </a:p>
        </p:txBody>
      </p:sp>
      <p:sp>
        <p:nvSpPr>
          <p:cNvPr id="49155" name="Subtitle 2"/>
          <p:cNvSpPr>
            <a:spLocks noGrp="1"/>
          </p:cNvSpPr>
          <p:nvPr>
            <p:ph type="subTitle" idx="1"/>
          </p:nvPr>
        </p:nvSpPr>
        <p:spPr>
          <a:xfrm>
            <a:off x="533400" y="3228975"/>
            <a:ext cx="7854950" cy="1752600"/>
          </a:xfrm>
        </p:spPr>
        <p:txBody>
          <a:bodyPr/>
          <a:lstStyle/>
          <a:p>
            <a:pPr marR="0" eaLnBrk="1" hangingPunct="1">
              <a:buFont typeface="Arial" charset="0"/>
              <a:buNone/>
            </a:pPr>
            <a:r>
              <a:rPr lang="en-US" sz="3600" dirty="0" smtClean="0"/>
              <a:t>The Decision Makers</a:t>
            </a:r>
          </a:p>
          <a:p>
            <a:pPr marR="0" eaLnBrk="1" hangingPunct="1">
              <a:buFont typeface="Arial" charset="0"/>
              <a:buNone/>
            </a:pPr>
            <a:r>
              <a:rPr lang="en-US" sz="1200" dirty="0" smtClean="0"/>
              <a:t>Aaron Mallory</a:t>
            </a:r>
          </a:p>
          <a:p>
            <a:pPr marR="0" eaLnBrk="1" hangingPunct="1">
              <a:buFont typeface="Arial" charset="0"/>
              <a:buNone/>
            </a:pPr>
            <a:r>
              <a:rPr lang="en-US" sz="1200" dirty="0" smtClean="0"/>
              <a:t>Andre Shinda</a:t>
            </a:r>
          </a:p>
          <a:p>
            <a:pPr marR="0" eaLnBrk="1" hangingPunct="1">
              <a:buFont typeface="Arial" charset="0"/>
              <a:buNone/>
            </a:pPr>
            <a:r>
              <a:rPr lang="en-US" sz="1200" dirty="0" smtClean="0"/>
              <a:t>Samuel Edet</a:t>
            </a:r>
          </a:p>
          <a:p>
            <a:pPr marR="0" eaLnBrk="1" hangingPunct="1">
              <a:buFont typeface="Arial" charset="0"/>
              <a:buNone/>
            </a:pPr>
            <a:r>
              <a:rPr lang="en-US" sz="1200" dirty="0" smtClean="0"/>
              <a:t>Jason Jin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pPr eaLnBrk="1" hangingPunct="1"/>
            <a:r>
              <a:rPr lang="en-US" dirty="0" smtClean="0"/>
              <a:t>Survey Questions</a:t>
            </a:r>
          </a:p>
        </p:txBody>
      </p:sp>
      <p:pic>
        <p:nvPicPr>
          <p:cNvPr id="56323" name="Picture 2"/>
          <p:cNvPicPr>
            <a:picLocks noGrp="1" noChangeAspect="1" noChangeArrowheads="1"/>
          </p:cNvPicPr>
          <p:nvPr>
            <p:ph idx="1"/>
          </p:nvPr>
        </p:nvPicPr>
        <p:blipFill>
          <a:blip r:embed="rId3" cstate="print"/>
          <a:srcRect/>
          <a:stretch>
            <a:fillRect/>
          </a:stretch>
        </p:blipFill>
        <p:spPr>
          <a:xfrm>
            <a:off x="2281238" y="2957513"/>
            <a:ext cx="4581525" cy="2343150"/>
          </a:xfrm>
          <a:noFill/>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pPr eaLnBrk="1" hangingPunct="1"/>
            <a:r>
              <a:rPr lang="en-US" dirty="0" smtClean="0"/>
              <a:t>Survey Questions</a:t>
            </a:r>
          </a:p>
        </p:txBody>
      </p:sp>
      <p:pic>
        <p:nvPicPr>
          <p:cNvPr id="57347" name="Picture 2"/>
          <p:cNvPicPr>
            <a:picLocks noGrp="1" noChangeAspect="1" noChangeArrowheads="1"/>
          </p:cNvPicPr>
          <p:nvPr>
            <p:ph idx="1"/>
          </p:nvPr>
        </p:nvPicPr>
        <p:blipFill>
          <a:blip r:embed="rId3" cstate="print"/>
          <a:srcRect/>
          <a:stretch>
            <a:fillRect/>
          </a:stretch>
        </p:blipFill>
        <p:spPr>
          <a:xfrm>
            <a:off x="2286000" y="2909888"/>
            <a:ext cx="4572000" cy="2438400"/>
          </a:xfr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pPr eaLnBrk="1" hangingPunct="1"/>
            <a:r>
              <a:rPr lang="en-US" dirty="0" smtClean="0"/>
              <a:t>Survey Questions</a:t>
            </a:r>
          </a:p>
        </p:txBody>
      </p:sp>
      <p:pic>
        <p:nvPicPr>
          <p:cNvPr id="58371" name="Picture 2"/>
          <p:cNvPicPr>
            <a:picLocks noGrp="1" noChangeAspect="1" noChangeArrowheads="1"/>
          </p:cNvPicPr>
          <p:nvPr>
            <p:ph idx="1"/>
          </p:nvPr>
        </p:nvPicPr>
        <p:blipFill>
          <a:blip r:embed="rId3" cstate="print"/>
          <a:srcRect/>
          <a:stretch>
            <a:fillRect/>
          </a:stretch>
        </p:blipFill>
        <p:spPr>
          <a:xfrm>
            <a:off x="0" y="2286000"/>
            <a:ext cx="9144000" cy="3098800"/>
          </a:xfrm>
          <a:noFill/>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pPr eaLnBrk="1" hangingPunct="1"/>
            <a:r>
              <a:rPr lang="en-US" dirty="0" smtClean="0"/>
              <a:t>Survey Questions</a:t>
            </a:r>
          </a:p>
        </p:txBody>
      </p:sp>
      <p:pic>
        <p:nvPicPr>
          <p:cNvPr id="59395" name="Picture 2"/>
          <p:cNvPicPr>
            <a:picLocks noGrp="1" noChangeAspect="1" noChangeArrowheads="1"/>
          </p:cNvPicPr>
          <p:nvPr>
            <p:ph idx="1"/>
          </p:nvPr>
        </p:nvPicPr>
        <p:blipFill>
          <a:blip r:embed="rId3" cstate="print"/>
          <a:srcRect/>
          <a:stretch>
            <a:fillRect/>
          </a:stretch>
        </p:blipFill>
        <p:spPr>
          <a:xfrm>
            <a:off x="1133475" y="2386013"/>
            <a:ext cx="6877050" cy="3486150"/>
          </a:xfrm>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pPr eaLnBrk="1" hangingPunct="1"/>
            <a:r>
              <a:rPr lang="en-US" dirty="0" smtClean="0"/>
              <a:t>Survey Questions</a:t>
            </a:r>
          </a:p>
        </p:txBody>
      </p:sp>
      <p:pic>
        <p:nvPicPr>
          <p:cNvPr id="60419" name="Content Placeholder 3"/>
          <p:cNvPicPr>
            <a:picLocks noGrp="1" noChangeAspect="1" noChangeArrowheads="1"/>
          </p:cNvPicPr>
          <p:nvPr>
            <p:ph idx="1"/>
          </p:nvPr>
        </p:nvPicPr>
        <p:blipFill>
          <a:blip r:embed="rId3" cstate="print"/>
          <a:srcRect/>
          <a:stretch>
            <a:fillRect/>
          </a:stretch>
        </p:blipFill>
        <p:spPr>
          <a:xfrm>
            <a:off x="1133475" y="2605088"/>
            <a:ext cx="6877050" cy="3048000"/>
          </a:xfr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lstStyle/>
          <a:p>
            <a:pPr eaLnBrk="1" fontAlgn="auto" hangingPunct="1">
              <a:spcAft>
                <a:spcPts val="0"/>
              </a:spcAft>
              <a:defRPr/>
            </a:pPr>
            <a:r>
              <a:rPr lang="en-US" dirty="0" smtClean="0"/>
              <a:t>Interim Progress Report 2</a:t>
            </a:r>
          </a:p>
        </p:txBody>
      </p:sp>
      <p:sp>
        <p:nvSpPr>
          <p:cNvPr id="5123" name="Subtitle 2"/>
          <p:cNvSpPr>
            <a:spLocks noGrp="1"/>
          </p:cNvSpPr>
          <p:nvPr>
            <p:ph type="subTitle" idx="1"/>
          </p:nvPr>
        </p:nvSpPr>
        <p:spPr>
          <a:xfrm>
            <a:off x="533400" y="3228975"/>
            <a:ext cx="7854950" cy="1752600"/>
          </a:xfrm>
        </p:spPr>
        <p:txBody>
          <a:bodyPr/>
          <a:lstStyle/>
          <a:p>
            <a:pPr marR="0" eaLnBrk="1" hangingPunct="1">
              <a:buFont typeface="Arial" charset="0"/>
              <a:buNone/>
            </a:pPr>
            <a:r>
              <a:rPr lang="en-US" sz="3600" dirty="0" smtClean="0"/>
              <a:t>The Decision Makers</a:t>
            </a:r>
          </a:p>
          <a:p>
            <a:pPr marR="0" eaLnBrk="1" hangingPunct="1">
              <a:buFont typeface="Arial" charset="0"/>
              <a:buNone/>
            </a:pPr>
            <a:r>
              <a:rPr lang="en-US" sz="1200" dirty="0" smtClean="0"/>
              <a:t>Aaron Mallory</a:t>
            </a:r>
          </a:p>
          <a:p>
            <a:pPr marR="0" eaLnBrk="1" hangingPunct="1">
              <a:buFont typeface="Arial" charset="0"/>
              <a:buNone/>
            </a:pPr>
            <a:r>
              <a:rPr lang="en-US" sz="1200" dirty="0" smtClean="0"/>
              <a:t>Andre Shinda</a:t>
            </a:r>
          </a:p>
          <a:p>
            <a:pPr marR="0" eaLnBrk="1" hangingPunct="1">
              <a:buFont typeface="Arial" charset="0"/>
              <a:buNone/>
            </a:pPr>
            <a:r>
              <a:rPr lang="en-US" sz="1200" dirty="0" smtClean="0"/>
              <a:t>Samuel Edet</a:t>
            </a:r>
          </a:p>
          <a:p>
            <a:pPr marR="0" eaLnBrk="1" hangingPunct="1">
              <a:buFont typeface="Arial" charset="0"/>
              <a:buNone/>
            </a:pPr>
            <a:r>
              <a:rPr lang="en-US" sz="1200" dirty="0" smtClean="0"/>
              <a:t>Jason Jin</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normAutofit fontScale="90000"/>
          </a:bodyPr>
          <a:lstStyle/>
          <a:p>
            <a:pPr eaLnBrk="1" hangingPunct="1"/>
            <a:r>
              <a:rPr lang="en-US" sz="4000" dirty="0" smtClean="0"/>
              <a:t>Team Member Roles and Responsibilities</a:t>
            </a:r>
          </a:p>
        </p:txBody>
      </p:sp>
      <p:sp>
        <p:nvSpPr>
          <p:cNvPr id="6147" name="Content Placeholder 2"/>
          <p:cNvSpPr>
            <a:spLocks noGrp="1"/>
          </p:cNvSpPr>
          <p:nvPr>
            <p:ph idx="1"/>
          </p:nvPr>
        </p:nvSpPr>
        <p:spPr/>
        <p:txBody>
          <a:bodyPr/>
          <a:lstStyle/>
          <a:p>
            <a:pPr eaLnBrk="1" hangingPunct="1"/>
            <a:r>
              <a:rPr lang="en-US" sz="2400" dirty="0" smtClean="0"/>
              <a:t>Aaron Mallory- Group Leader</a:t>
            </a:r>
          </a:p>
          <a:p>
            <a:pPr lvl="1" eaLnBrk="1" hangingPunct="1"/>
            <a:r>
              <a:rPr lang="en-US" dirty="0" smtClean="0"/>
              <a:t>Make sure content of the project is correct</a:t>
            </a:r>
          </a:p>
          <a:p>
            <a:pPr eaLnBrk="1" hangingPunct="1"/>
            <a:r>
              <a:rPr lang="en-US" sz="2400" dirty="0" smtClean="0"/>
              <a:t>Andre Shinda- Schedule Manager</a:t>
            </a:r>
          </a:p>
          <a:p>
            <a:pPr lvl="1" eaLnBrk="1" hangingPunct="1"/>
            <a:r>
              <a:rPr lang="en-US" dirty="0" smtClean="0"/>
              <a:t>Scheduling group meetings</a:t>
            </a:r>
          </a:p>
          <a:p>
            <a:pPr lvl="1" eaLnBrk="1" hangingPunct="1"/>
            <a:r>
              <a:rPr lang="en-US" dirty="0" smtClean="0"/>
              <a:t>Making Sure all deadlines are met</a:t>
            </a:r>
          </a:p>
          <a:p>
            <a:pPr eaLnBrk="1" hangingPunct="1"/>
            <a:r>
              <a:rPr lang="en-US" sz="2400" dirty="0" smtClean="0"/>
              <a:t>Samuel Edet- Information System Specialist</a:t>
            </a:r>
          </a:p>
          <a:p>
            <a:pPr lvl="1" eaLnBrk="1" hangingPunct="1"/>
            <a:r>
              <a:rPr lang="en-US" dirty="0" smtClean="0"/>
              <a:t>Operating Survey Monkey</a:t>
            </a:r>
          </a:p>
          <a:p>
            <a:pPr lvl="1" eaLnBrk="1" hangingPunct="1"/>
            <a:r>
              <a:rPr lang="en-US" dirty="0" smtClean="0"/>
              <a:t>Working In Excel</a:t>
            </a:r>
          </a:p>
          <a:p>
            <a:pPr eaLnBrk="1" hangingPunct="1"/>
            <a:r>
              <a:rPr lang="en-US" sz="2400" dirty="0" smtClean="0"/>
              <a:t>Jason Jin-Stakeholder Manager</a:t>
            </a:r>
          </a:p>
          <a:p>
            <a:pPr lvl="1" eaLnBrk="1" hangingPunct="1"/>
            <a:r>
              <a:rPr lang="en-US" sz="2000" dirty="0" smtClean="0"/>
              <a:t>Contacting all Major Stakeholders after the initial interviews </a:t>
            </a:r>
          </a:p>
          <a:p>
            <a:pPr lvl="1" eaLnBrk="1" hangingPunct="1"/>
            <a:endParaRPr lang="en-US" dirty="0" smtClean="0"/>
          </a:p>
          <a:p>
            <a:pPr eaLnBrk="1" hangingPunct="1"/>
            <a:endParaRPr lang="en-US" dirty="0" smtClean="0"/>
          </a:p>
          <a:p>
            <a:pPr lvl="1" eaLnBrk="1" hangingPunct="1"/>
            <a:endParaRPr lang="en-US" dirty="0" smtClean="0"/>
          </a:p>
          <a:p>
            <a:pPr lvl="1" eaLnBrk="1" hangingPunct="1"/>
            <a:endParaRPr lang="en-US" dirty="0" smtClean="0"/>
          </a:p>
        </p:txBody>
      </p:sp>
      <p:pic>
        <p:nvPicPr>
          <p:cNvPr id="54273" name="Picture 1"/>
          <p:cNvPicPr>
            <a:picLocks noChangeAspect="1" noChangeArrowheads="1"/>
          </p:cNvPicPr>
          <p:nvPr/>
        </p:nvPicPr>
        <p:blipFill>
          <a:blip r:embed="rId3" cstate="print"/>
          <a:srcRect/>
          <a:stretch>
            <a:fillRect/>
          </a:stretch>
        </p:blipFill>
        <p:spPr bwMode="auto">
          <a:xfrm>
            <a:off x="6705600" y="228600"/>
            <a:ext cx="2209316" cy="3000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81000" y="228600"/>
            <a:ext cx="8229600" cy="1143000"/>
          </a:xfrm>
        </p:spPr>
        <p:txBody>
          <a:bodyPr/>
          <a:lstStyle/>
          <a:p>
            <a:pPr eaLnBrk="1" hangingPunct="1"/>
            <a:r>
              <a:rPr lang="en-US" dirty="0" smtClean="0"/>
              <a:t>IPR 1  BLUF</a:t>
            </a:r>
          </a:p>
        </p:txBody>
      </p:sp>
      <p:graphicFrame>
        <p:nvGraphicFramePr>
          <p:cNvPr id="5" name="Content Placeholder 3"/>
          <p:cNvGraphicFramePr>
            <a:graphicFrameLocks/>
          </p:cNvGraphicFramePr>
          <p:nvPr/>
        </p:nvGraphicFramePr>
        <p:xfrm>
          <a:off x="228600" y="1219200"/>
          <a:ext cx="8686800"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196" name="TextBox 3"/>
          <p:cNvSpPr txBox="1">
            <a:spLocks noChangeArrowheads="1"/>
          </p:cNvSpPr>
          <p:nvPr/>
        </p:nvSpPr>
        <p:spPr bwMode="auto">
          <a:xfrm>
            <a:off x="228600" y="5791200"/>
            <a:ext cx="8915400" cy="646113"/>
          </a:xfrm>
          <a:prstGeom prst="rect">
            <a:avLst/>
          </a:prstGeom>
          <a:noFill/>
          <a:ln w="9525">
            <a:noFill/>
            <a:miter lim="800000"/>
            <a:headEnd/>
            <a:tailEnd/>
          </a:ln>
        </p:spPr>
        <p:txBody>
          <a:bodyPr>
            <a:spAutoFit/>
          </a:bodyPr>
          <a:lstStyle/>
          <a:p>
            <a:r>
              <a:rPr lang="en-US" dirty="0"/>
              <a:t>In order for the JPOD to be effective on west point it must meet these functions and Be Measured by these value Measures</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3"/>
          <p:cNvSpPr>
            <a:spLocks noGrp="1"/>
          </p:cNvSpPr>
          <p:nvPr>
            <p:ph type="title"/>
          </p:nvPr>
        </p:nvSpPr>
        <p:spPr/>
        <p:txBody>
          <a:bodyPr/>
          <a:lstStyle/>
          <a:p>
            <a:pPr eaLnBrk="1" hangingPunct="1"/>
            <a:r>
              <a:rPr lang="en-US" dirty="0" smtClean="0"/>
              <a:t>Problem Definition</a:t>
            </a:r>
          </a:p>
        </p:txBody>
      </p:sp>
      <p:sp>
        <p:nvSpPr>
          <p:cNvPr id="8195" name="Content Placeholder 4"/>
          <p:cNvSpPr>
            <a:spLocks noGrp="1"/>
          </p:cNvSpPr>
          <p:nvPr>
            <p:ph idx="1"/>
          </p:nvPr>
        </p:nvSpPr>
        <p:spPr>
          <a:xfrm>
            <a:off x="457200" y="1935163"/>
            <a:ext cx="8229600" cy="2713037"/>
          </a:xfrm>
        </p:spPr>
        <p:txBody>
          <a:bodyPr>
            <a:normAutofit fontScale="70000" lnSpcReduction="20000"/>
          </a:bodyPr>
          <a:lstStyle/>
          <a:p>
            <a:pPr eaLnBrk="1" hangingPunct="1">
              <a:buNone/>
            </a:pPr>
            <a:r>
              <a:rPr lang="en-US" dirty="0" smtClean="0"/>
              <a:t>The problem that our team faces is the lack of efficient transportation around the academy.  Because of this, the installation faces multiple problems: </a:t>
            </a:r>
          </a:p>
          <a:p>
            <a:pPr eaLnBrk="1" hangingPunct="1"/>
            <a:r>
              <a:rPr lang="en-US" dirty="0" smtClean="0"/>
              <a:t>Traffic</a:t>
            </a:r>
          </a:p>
          <a:p>
            <a:pPr eaLnBrk="1" hangingPunct="1"/>
            <a:r>
              <a:rPr lang="en-US" dirty="0" smtClean="0"/>
              <a:t>Energy Waste </a:t>
            </a:r>
          </a:p>
          <a:p>
            <a:pPr eaLnBrk="1" hangingPunct="1"/>
            <a:r>
              <a:rPr lang="en-US" dirty="0" smtClean="0"/>
              <a:t>Safety Problems</a:t>
            </a:r>
          </a:p>
          <a:p>
            <a:pPr eaLnBrk="1" hangingPunct="1"/>
            <a:r>
              <a:rPr lang="en-US" dirty="0" smtClean="0"/>
              <a:t>Multiple Other Issues. </a:t>
            </a:r>
          </a:p>
          <a:p>
            <a:pPr eaLnBrk="1" hangingPunct="1">
              <a:buNone/>
            </a:pPr>
            <a:r>
              <a:rPr lang="en-US" dirty="0" smtClean="0"/>
              <a:t>		</a:t>
            </a:r>
          </a:p>
          <a:p>
            <a:pPr eaLnBrk="1" hangingPunct="1">
              <a:buNone/>
            </a:pPr>
            <a:r>
              <a:rPr lang="en-US" dirty="0" smtClean="0"/>
              <a:t>	Thus, our goal is to find the best way to implement the JPOD system in and around USMA. </a:t>
            </a:r>
          </a:p>
        </p:txBody>
      </p:sp>
      <p:pic>
        <p:nvPicPr>
          <p:cNvPr id="8196" name="Picture 2" descr="http://upload.wikimedia.org/wikipedia/commons/3/38/USMA_Aerial_View_Looking_North.jpg"/>
          <p:cNvPicPr>
            <a:picLocks noChangeAspect="1" noChangeArrowheads="1"/>
          </p:cNvPicPr>
          <p:nvPr/>
        </p:nvPicPr>
        <p:blipFill>
          <a:blip r:embed="rId3" cstate="print"/>
          <a:srcRect/>
          <a:stretch>
            <a:fillRect/>
          </a:stretch>
        </p:blipFill>
        <p:spPr bwMode="auto">
          <a:xfrm>
            <a:off x="6477000" y="0"/>
            <a:ext cx="2362200" cy="1888622"/>
          </a:xfrm>
          <a:prstGeom prst="rect">
            <a:avLst/>
          </a:prstGeom>
          <a:noFill/>
          <a:ln w="9525">
            <a:noFill/>
            <a:miter lim="800000"/>
            <a:headEnd/>
            <a:tailEnd/>
          </a:ln>
        </p:spPr>
      </p:pic>
      <p:pic>
        <p:nvPicPr>
          <p:cNvPr id="8197" name="Picture 4" descr="http://www.alternative-energy-news.info/images/pictures/jpod-transportation.jpg"/>
          <p:cNvPicPr>
            <a:picLocks noChangeAspect="1" noChangeArrowheads="1"/>
          </p:cNvPicPr>
          <p:nvPr/>
        </p:nvPicPr>
        <p:blipFill>
          <a:blip r:embed="rId4" cstate="print"/>
          <a:srcRect/>
          <a:stretch>
            <a:fillRect/>
          </a:stretch>
        </p:blipFill>
        <p:spPr bwMode="auto">
          <a:xfrm>
            <a:off x="5105400" y="3429000"/>
            <a:ext cx="1981200" cy="198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Life Cycle Costing</a:t>
            </a:r>
            <a:endParaRPr lang="en-US" dirty="0"/>
          </a:p>
        </p:txBody>
      </p:sp>
      <p:pic>
        <p:nvPicPr>
          <p:cNvPr id="75778" name="Picture 2" descr="C:\Users\x26101\AppData\Local\Microsoft\Windows\Temporary Internet Files\Content.IE5\5COWVG9O\MC900442163[1].png"/>
          <p:cNvPicPr>
            <a:picLocks noChangeAspect="1" noChangeArrowheads="1"/>
          </p:cNvPicPr>
          <p:nvPr/>
        </p:nvPicPr>
        <p:blipFill>
          <a:blip r:embed="rId3" cstate="print"/>
          <a:srcRect/>
          <a:stretch>
            <a:fillRect/>
          </a:stretch>
        </p:blipFill>
        <p:spPr bwMode="auto">
          <a:xfrm>
            <a:off x="3124200" y="3657600"/>
            <a:ext cx="2743200" cy="2743200"/>
          </a:xfrm>
          <a:prstGeom prst="rect">
            <a:avLst/>
          </a:prstGeo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3"/>
          <p:cNvSpPr>
            <a:spLocks noGrp="1"/>
          </p:cNvSpPr>
          <p:nvPr>
            <p:ph type="title"/>
          </p:nvPr>
        </p:nvSpPr>
        <p:spPr/>
        <p:txBody>
          <a:bodyPr/>
          <a:lstStyle/>
          <a:p>
            <a:r>
              <a:rPr lang="en-US" dirty="0" smtClean="0"/>
              <a:t>Life Cycle Cost Model</a:t>
            </a:r>
          </a:p>
        </p:txBody>
      </p:sp>
      <p:graphicFrame>
        <p:nvGraphicFramePr>
          <p:cNvPr id="6" name="Content Placeholder 5"/>
          <p:cNvGraphicFramePr>
            <a:graphicFrameLocks noGrp="1"/>
          </p:cNvGraphicFramePr>
          <p:nvPr>
            <p:ph idx="1"/>
          </p:nvPr>
        </p:nvGraphicFramePr>
        <p:xfrm>
          <a:off x="304800" y="2057400"/>
          <a:ext cx="4267200" cy="1061086"/>
        </p:xfrm>
        <a:graphic>
          <a:graphicData uri="http://schemas.openxmlformats.org/drawingml/2006/table">
            <a:tbl>
              <a:tblPr/>
              <a:tblGrid>
                <a:gridCol w="1581867"/>
                <a:gridCol w="1354888"/>
                <a:gridCol w="1330445"/>
              </a:tblGrid>
              <a:tr h="438226">
                <a:tc gridSpan="3">
                  <a:txBody>
                    <a:bodyPr/>
                    <a:lstStyle/>
                    <a:p>
                      <a:pPr algn="l" fontAlgn="b"/>
                      <a:r>
                        <a:rPr lang="en-US" sz="2400" b="1" i="0" u="none" strike="noStrike" dirty="0" smtClean="0">
                          <a:solidFill>
                            <a:srgbClr val="000000"/>
                          </a:solidFill>
                          <a:latin typeface="Calibri"/>
                        </a:rPr>
                        <a:t>Construction</a:t>
                      </a:r>
                      <a:endParaRPr lang="en-US" sz="2400" b="1"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1430">
                <a:tc>
                  <a:txBody>
                    <a:bodyPr/>
                    <a:lstStyle/>
                    <a:p>
                      <a:pPr algn="l" fontAlgn="b"/>
                      <a:r>
                        <a:rPr lang="en-US" sz="1100" b="0" i="0" u="none" strike="noStrike" dirty="0">
                          <a:solidFill>
                            <a:srgbClr val="000000"/>
                          </a:solidFill>
                          <a:latin typeface="Calibri"/>
                        </a:rPr>
                        <a:t>First 20 Miles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$20 Million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Per Mile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1430">
                <a:tc>
                  <a:txBody>
                    <a:bodyPr/>
                    <a:lstStyle/>
                    <a:p>
                      <a:pPr algn="l" fontAlgn="b"/>
                      <a:r>
                        <a:rPr lang="en-US" sz="1100" b="0" i="0" u="none" strike="noStrike" dirty="0">
                          <a:solidFill>
                            <a:srgbClr val="000000"/>
                          </a:solidFill>
                          <a:latin typeface="Calibri"/>
                        </a:rPr>
                        <a:t>Remainder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$10 Million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Per Mile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nvGraphicFramePr>
        <p:xfrm>
          <a:off x="4648200" y="2057400"/>
          <a:ext cx="3873500" cy="1066800"/>
        </p:xfrm>
        <a:graphic>
          <a:graphicData uri="http://schemas.openxmlformats.org/drawingml/2006/table">
            <a:tbl>
              <a:tblPr/>
              <a:tblGrid>
                <a:gridCol w="1435921"/>
                <a:gridCol w="1229884"/>
                <a:gridCol w="1207695"/>
              </a:tblGrid>
              <a:tr h="290616">
                <a:tc gridSpan="3">
                  <a:txBody>
                    <a:bodyPr/>
                    <a:lstStyle/>
                    <a:p>
                      <a:pPr algn="l" fontAlgn="b"/>
                      <a:r>
                        <a:rPr lang="en-US" sz="1800" b="1" i="0" u="none" strike="noStrike" dirty="0" smtClean="0">
                          <a:solidFill>
                            <a:srgbClr val="000000"/>
                          </a:solidFill>
                          <a:latin typeface="Calibri"/>
                        </a:rPr>
                        <a:t>Acquisition Cost</a:t>
                      </a:r>
                      <a:endParaRPr lang="en-US" sz="1800" b="1"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en-US" sz="1100" b="0" i="0" u="none" strike="noStrike">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8092">
                <a:tc>
                  <a:txBody>
                    <a:bodyPr/>
                    <a:lstStyle/>
                    <a:p>
                      <a:pPr algn="l" fontAlgn="b"/>
                      <a:r>
                        <a:rPr lang="en-US" sz="1100" b="0" i="0" u="none" strike="noStrike" dirty="0">
                          <a:solidFill>
                            <a:srgbClr val="000000"/>
                          </a:solidFill>
                          <a:latin typeface="Calibri"/>
                        </a:rPr>
                        <a:t>Station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 $                       </a:t>
                      </a:r>
                      <a:r>
                        <a:rPr lang="en-US" sz="1100" b="0" i="0" u="none" strike="noStrike" dirty="0" smtClean="0">
                          <a:solidFill>
                            <a:srgbClr val="000000"/>
                          </a:solidFill>
                          <a:latin typeface="Calibri"/>
                        </a:rPr>
                        <a:t>40,000 </a:t>
                      </a:r>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8092">
                <a:tc>
                  <a:txBody>
                    <a:bodyPr/>
                    <a:lstStyle/>
                    <a:p>
                      <a:pPr algn="l" fontAlgn="b"/>
                      <a:r>
                        <a:rPr lang="en-US" sz="1100" b="0" i="0" u="none" strike="noStrike" dirty="0">
                          <a:solidFill>
                            <a:srgbClr val="000000"/>
                          </a:solidFill>
                          <a:latin typeface="Calibri"/>
                        </a:rPr>
                        <a:t>Vehicles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 $                          6,000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304800" y="3429000"/>
          <a:ext cx="3797300" cy="664845"/>
        </p:xfrm>
        <a:graphic>
          <a:graphicData uri="http://schemas.openxmlformats.org/drawingml/2006/table">
            <a:tbl>
              <a:tblPr/>
              <a:tblGrid>
                <a:gridCol w="1359721"/>
                <a:gridCol w="1229884"/>
                <a:gridCol w="1207695"/>
              </a:tblGrid>
              <a:tr h="190500">
                <a:tc gridSpan="3">
                  <a:txBody>
                    <a:bodyPr/>
                    <a:lstStyle/>
                    <a:p>
                      <a:pPr algn="l" fontAlgn="b"/>
                      <a:r>
                        <a:rPr lang="en-US" sz="1800" b="1" i="0" u="none" strike="noStrike" dirty="0" smtClean="0">
                          <a:solidFill>
                            <a:srgbClr val="000000"/>
                          </a:solidFill>
                          <a:latin typeface="Calibri"/>
                        </a:rPr>
                        <a:t>Operation</a:t>
                      </a:r>
                      <a:r>
                        <a:rPr lang="en-US" sz="1800" b="1" i="0" u="none" strike="noStrike" baseline="0" dirty="0" smtClean="0">
                          <a:solidFill>
                            <a:srgbClr val="000000"/>
                          </a:solidFill>
                          <a:latin typeface="Calibri"/>
                        </a:rPr>
                        <a:t> Cost</a:t>
                      </a:r>
                      <a:endParaRPr lang="en-US" sz="1800" b="1"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r" fontAlgn="b"/>
                      <a:endParaRPr lang="en-US" sz="1100" b="0" i="0" u="none" strike="noStrike">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100" b="0" i="0" u="none" strike="noStrike" dirty="0">
                          <a:solidFill>
                            <a:srgbClr val="000000"/>
                          </a:solidFill>
                          <a:latin typeface="Calibri"/>
                        </a:rPr>
                        <a:t>Operating Cost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$0.04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Per Vehicle Mile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100" b="0" i="0" u="none" strike="noStrike" dirty="0" smtClean="0">
                          <a:solidFill>
                            <a:srgbClr val="000000"/>
                          </a:solidFill>
                          <a:latin typeface="Calibri"/>
                        </a:rPr>
                        <a:t>Maintenance</a:t>
                      </a:r>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$0.18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Per Vehicle Mile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nvGraphicFramePr>
        <p:xfrm>
          <a:off x="4648200" y="3429000"/>
          <a:ext cx="3873500" cy="634365"/>
        </p:xfrm>
        <a:graphic>
          <a:graphicData uri="http://schemas.openxmlformats.org/drawingml/2006/table">
            <a:tbl>
              <a:tblPr/>
              <a:tblGrid>
                <a:gridCol w="1435921"/>
                <a:gridCol w="2437579"/>
              </a:tblGrid>
              <a:tr h="190500">
                <a:tc gridSpan="2">
                  <a:txBody>
                    <a:bodyPr/>
                    <a:lstStyle/>
                    <a:p>
                      <a:pPr algn="l" fontAlgn="b"/>
                      <a:r>
                        <a:rPr lang="en-US" sz="1600" b="1" i="0" u="none" strike="noStrike" dirty="0">
                          <a:solidFill>
                            <a:srgbClr val="000000"/>
                          </a:solidFill>
                          <a:latin typeface="Calibri"/>
                        </a:rPr>
                        <a:t>Vehicles on </a:t>
                      </a:r>
                      <a:r>
                        <a:rPr lang="en-US" sz="1600" b="1" i="0" u="none" strike="noStrike" dirty="0" smtClean="0">
                          <a:solidFill>
                            <a:srgbClr val="000000"/>
                          </a:solidFill>
                          <a:latin typeface="Calibri"/>
                        </a:rPr>
                        <a:t>System</a:t>
                      </a:r>
                      <a:endParaRPr lang="en-US" sz="1600" b="1"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100" b="0" i="0" u="none" strike="noStrike" dirty="0">
                          <a:solidFill>
                            <a:srgbClr val="000000"/>
                          </a:solidFill>
                          <a:latin typeface="Calibri"/>
                        </a:rPr>
                        <a:t>First 2 Years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latin typeface="Calibri"/>
                        </a:rPr>
                        <a:t>3 Seconds between Vehicles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100" b="0" i="0" u="none" strike="noStrike" dirty="0">
                          <a:solidFill>
                            <a:srgbClr val="000000"/>
                          </a:solidFill>
                          <a:latin typeface="Calibri"/>
                        </a:rPr>
                        <a:t>Follow on Year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latin typeface="Calibri"/>
                        </a:rPr>
                        <a:t>1/4 Second Between Vehicles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nvGraphicFramePr>
        <p:xfrm>
          <a:off x="304800" y="4343400"/>
          <a:ext cx="3797300" cy="1504950"/>
        </p:xfrm>
        <a:graphic>
          <a:graphicData uri="http://schemas.openxmlformats.org/drawingml/2006/table">
            <a:tbl>
              <a:tblPr/>
              <a:tblGrid>
                <a:gridCol w="1407673"/>
                <a:gridCol w="1205690"/>
                <a:gridCol w="1183937"/>
              </a:tblGrid>
              <a:tr h="304800">
                <a:tc gridSpan="3">
                  <a:txBody>
                    <a:bodyPr/>
                    <a:lstStyle/>
                    <a:p>
                      <a:pPr algn="l" fontAlgn="b"/>
                      <a:r>
                        <a:rPr lang="en-US" sz="1800" b="1" i="0" u="none" strike="noStrike" dirty="0">
                          <a:solidFill>
                            <a:srgbClr val="000000"/>
                          </a:solidFill>
                          <a:latin typeface="Calibri"/>
                        </a:rPr>
                        <a:t>Personnel </a:t>
                      </a:r>
                      <a:r>
                        <a:rPr lang="en-US" sz="1800" b="1" i="0" u="none" strike="noStrike" dirty="0" smtClean="0">
                          <a:solidFill>
                            <a:srgbClr val="000000"/>
                          </a:solidFill>
                          <a:latin typeface="Calibri"/>
                        </a:rPr>
                        <a:t>Requirements</a:t>
                      </a:r>
                      <a:endParaRPr lang="en-US" sz="1800" b="1"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0050">
                <a:tc>
                  <a:txBody>
                    <a:bodyPr/>
                    <a:lstStyle/>
                    <a:p>
                      <a:pPr algn="l" fontAlgn="b"/>
                      <a:r>
                        <a:rPr lang="en-US" sz="1100" b="0" i="0" u="none" strike="noStrike" dirty="0">
                          <a:solidFill>
                            <a:srgbClr val="000000"/>
                          </a:solidFill>
                          <a:latin typeface="Calibri"/>
                        </a:rPr>
                        <a:t>Build a 10 Mile system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300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People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0050">
                <a:tc>
                  <a:txBody>
                    <a:bodyPr/>
                    <a:lstStyle/>
                    <a:p>
                      <a:pPr algn="l" fontAlgn="b"/>
                      <a:r>
                        <a:rPr lang="en-US" sz="1100" b="0" i="0" u="none" strike="noStrike" dirty="0" smtClean="0">
                          <a:solidFill>
                            <a:srgbClr val="000000"/>
                          </a:solidFill>
                          <a:latin typeface="Calibri"/>
                        </a:rPr>
                        <a:t>Maintaining</a:t>
                      </a:r>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People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0050">
                <a:tc>
                  <a:txBody>
                    <a:bodyPr/>
                    <a:lstStyle/>
                    <a:p>
                      <a:pPr algn="l" fontAlgn="b"/>
                      <a:r>
                        <a:rPr lang="en-US" sz="1100" b="0" i="0" u="none" strike="noStrike" dirty="0">
                          <a:solidFill>
                            <a:srgbClr val="000000"/>
                          </a:solidFill>
                          <a:latin typeface="Calibri"/>
                        </a:rPr>
                        <a:t>Special Weekends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latin typeface="Calibri"/>
                        </a:rPr>
                        <a:t>150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latin typeface="Calibri"/>
                        </a:rPr>
                        <a:t>People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1" name="Table 10"/>
          <p:cNvGraphicFramePr>
            <a:graphicFrameLocks noGrp="1"/>
          </p:cNvGraphicFramePr>
          <p:nvPr/>
        </p:nvGraphicFramePr>
        <p:xfrm>
          <a:off x="4648200" y="4191000"/>
          <a:ext cx="2667000" cy="2514600"/>
        </p:xfrm>
        <a:graphic>
          <a:graphicData uri="http://schemas.openxmlformats.org/drawingml/2006/table">
            <a:tbl>
              <a:tblPr/>
              <a:tblGrid>
                <a:gridCol w="2667000"/>
              </a:tblGrid>
              <a:tr h="279400">
                <a:tc>
                  <a:txBody>
                    <a:bodyPr/>
                    <a:lstStyle/>
                    <a:p>
                      <a:pPr algn="l" fontAlgn="b"/>
                      <a:r>
                        <a:rPr lang="en-US" sz="1100" b="1" i="0" u="none" strike="noStrike" dirty="0">
                          <a:solidFill>
                            <a:srgbClr val="000000"/>
                          </a:solidFill>
                          <a:latin typeface="Calibri"/>
                        </a:rPr>
                        <a:t>Skilled Labor Required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9400">
                <a:tc>
                  <a:txBody>
                    <a:bodyPr/>
                    <a:lstStyle/>
                    <a:p>
                      <a:pPr algn="l" fontAlgn="b"/>
                      <a:r>
                        <a:rPr lang="en-US" sz="1100" b="0" i="0" u="none" strike="noStrike" dirty="0">
                          <a:solidFill>
                            <a:srgbClr val="000000"/>
                          </a:solidFill>
                          <a:latin typeface="Calibri"/>
                        </a:rPr>
                        <a:t>Welding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9400">
                <a:tc>
                  <a:txBody>
                    <a:bodyPr/>
                    <a:lstStyle/>
                    <a:p>
                      <a:pPr algn="l" fontAlgn="b"/>
                      <a:r>
                        <a:rPr lang="en-US" sz="1100" b="0" i="0" u="none" strike="noStrike" dirty="0">
                          <a:solidFill>
                            <a:srgbClr val="000000"/>
                          </a:solidFill>
                          <a:latin typeface="Calibri"/>
                        </a:rPr>
                        <a:t>Machining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9400">
                <a:tc>
                  <a:txBody>
                    <a:bodyPr/>
                    <a:lstStyle/>
                    <a:p>
                      <a:pPr algn="l" fontAlgn="b"/>
                      <a:r>
                        <a:rPr lang="en-US" sz="1100" b="0" i="0" u="none" strike="noStrike" dirty="0">
                          <a:solidFill>
                            <a:srgbClr val="000000"/>
                          </a:solidFill>
                          <a:latin typeface="Calibri"/>
                        </a:rPr>
                        <a:t>Surveying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9400">
                <a:tc>
                  <a:txBody>
                    <a:bodyPr/>
                    <a:lstStyle/>
                    <a:p>
                      <a:pPr algn="l" fontAlgn="b"/>
                      <a:r>
                        <a:rPr lang="en-US" sz="1100" b="0" i="0" u="none" strike="noStrike" dirty="0">
                          <a:solidFill>
                            <a:srgbClr val="000000"/>
                          </a:solidFill>
                          <a:latin typeface="Calibri"/>
                        </a:rPr>
                        <a:t>Civil Engineer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9400">
                <a:tc>
                  <a:txBody>
                    <a:bodyPr/>
                    <a:lstStyle/>
                    <a:p>
                      <a:pPr algn="l" fontAlgn="b"/>
                      <a:r>
                        <a:rPr lang="en-US" sz="1100" b="0" i="0" u="none" strike="noStrike" dirty="0">
                          <a:solidFill>
                            <a:srgbClr val="000000"/>
                          </a:solidFill>
                          <a:latin typeface="Calibri"/>
                        </a:rPr>
                        <a:t>Mechanical Engineer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9400">
                <a:tc>
                  <a:txBody>
                    <a:bodyPr/>
                    <a:lstStyle/>
                    <a:p>
                      <a:pPr algn="l" fontAlgn="b"/>
                      <a:r>
                        <a:rPr lang="en-US" sz="1100" b="0" i="0" u="none" strike="noStrike" dirty="0" smtClean="0">
                          <a:solidFill>
                            <a:srgbClr val="000000"/>
                          </a:solidFill>
                          <a:latin typeface="Calibri"/>
                        </a:rPr>
                        <a:t>Electrical</a:t>
                      </a:r>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9400">
                <a:tc>
                  <a:txBody>
                    <a:bodyPr/>
                    <a:lstStyle/>
                    <a:p>
                      <a:pPr algn="l" fontAlgn="b"/>
                      <a:r>
                        <a:rPr lang="en-US" sz="1100" b="0" i="0" u="none" strike="noStrike" dirty="0" smtClean="0">
                          <a:solidFill>
                            <a:srgbClr val="000000"/>
                          </a:solidFill>
                          <a:latin typeface="Calibri"/>
                        </a:rPr>
                        <a:t>Architects</a:t>
                      </a:r>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9400">
                <a:tc>
                  <a:txBody>
                    <a:bodyPr/>
                    <a:lstStyle/>
                    <a:p>
                      <a:pPr algn="l" fontAlgn="b"/>
                      <a:r>
                        <a:rPr lang="en-US" sz="1100" b="0" i="0" u="none" strike="noStrike" dirty="0">
                          <a:solidFill>
                            <a:srgbClr val="000000"/>
                          </a:solidFill>
                          <a:latin typeface="Calibri"/>
                        </a:rPr>
                        <a:t>Sensors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p:cNvSpPr>
            <a:spLocks noGrp="1"/>
          </p:cNvSpPr>
          <p:nvPr>
            <p:ph type="title"/>
          </p:nvPr>
        </p:nvSpPr>
        <p:spPr/>
        <p:txBody>
          <a:bodyPr/>
          <a:lstStyle/>
          <a:p>
            <a:pPr eaLnBrk="1" hangingPunct="1"/>
            <a:r>
              <a:rPr lang="en-US" dirty="0" smtClean="0"/>
              <a:t>Life Cycle Model </a:t>
            </a:r>
          </a:p>
        </p:txBody>
      </p:sp>
      <p:sp>
        <p:nvSpPr>
          <p:cNvPr id="6147" name="Content Placeholder 4"/>
          <p:cNvSpPr>
            <a:spLocks noGrp="1"/>
          </p:cNvSpPr>
          <p:nvPr>
            <p:ph idx="1"/>
          </p:nvPr>
        </p:nvSpPr>
        <p:spPr/>
        <p:txBody>
          <a:bodyPr/>
          <a:lstStyle/>
          <a:p>
            <a:pPr eaLnBrk="1" hangingPunct="1"/>
            <a:r>
              <a:rPr lang="en-US" dirty="0" smtClean="0"/>
              <a:t>Types of Cost</a:t>
            </a:r>
          </a:p>
          <a:p>
            <a:pPr lvl="1" eaLnBrk="1" hangingPunct="1"/>
            <a:r>
              <a:rPr lang="en-US" dirty="0" smtClean="0"/>
              <a:t>Acquisition </a:t>
            </a:r>
          </a:p>
          <a:p>
            <a:pPr lvl="1" eaLnBrk="1" hangingPunct="1"/>
            <a:r>
              <a:rPr lang="en-US" dirty="0" smtClean="0"/>
              <a:t>Recurring and Nonrecurring Cost</a:t>
            </a:r>
          </a:p>
          <a:p>
            <a:pPr lvl="1" eaLnBrk="1" hangingPunct="1"/>
            <a:r>
              <a:rPr lang="en-US" dirty="0" smtClean="0"/>
              <a:t>Direct and Indirect Cost</a:t>
            </a:r>
          </a:p>
        </p:txBody>
      </p:sp>
      <p:pic>
        <p:nvPicPr>
          <p:cNvPr id="16385" name="Picture 1" descr="C:\Users\x26101\AppData\Local\Microsoft\Windows\Temporary Internet Files\Content.IE5\EJG1SJUL\MC900440391[1].png"/>
          <p:cNvPicPr>
            <a:picLocks noChangeAspect="1" noChangeArrowheads="1"/>
          </p:cNvPicPr>
          <p:nvPr/>
        </p:nvPicPr>
        <p:blipFill>
          <a:blip r:embed="rId3" cstate="print"/>
          <a:srcRect/>
          <a:stretch>
            <a:fillRect/>
          </a:stretch>
        </p:blipFill>
        <p:spPr bwMode="auto">
          <a:xfrm>
            <a:off x="5638800" y="3657600"/>
            <a:ext cx="2743200" cy="2743200"/>
          </a:xfrm>
          <a:prstGeom prst="rect">
            <a:avLst/>
          </a:prstGeom>
          <a:noFill/>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p:txBody>
          <a:bodyPr/>
          <a:lstStyle/>
          <a:p>
            <a:pPr eaLnBrk="1" hangingPunct="1"/>
            <a:r>
              <a:rPr lang="en-US" dirty="0" smtClean="0"/>
              <a:t>Acquisition Model</a:t>
            </a:r>
          </a:p>
        </p:txBody>
      </p:sp>
      <p:sp>
        <p:nvSpPr>
          <p:cNvPr id="1028" name="Content Placeholder 2"/>
          <p:cNvSpPr>
            <a:spLocks noGrp="1"/>
          </p:cNvSpPr>
          <p:nvPr>
            <p:ph idx="1"/>
          </p:nvPr>
        </p:nvSpPr>
        <p:spPr/>
        <p:txBody>
          <a:bodyPr/>
          <a:lstStyle/>
          <a:p>
            <a:pPr eaLnBrk="1" hangingPunct="1"/>
            <a:r>
              <a:rPr lang="en-US" dirty="0" smtClean="0"/>
              <a:t>The ongoing cost to build JPODS network stations vehicles, power system, etc… is $20 Million per mile for the first vehicle mile plus 10 Million per mile after each additional mile</a:t>
            </a:r>
          </a:p>
          <a:p>
            <a:pPr lvl="1" eaLnBrk="1" hangingPunct="1"/>
            <a:r>
              <a:rPr lang="en-US" dirty="0" smtClean="0"/>
              <a:t>Y=Total Cost</a:t>
            </a:r>
          </a:p>
          <a:p>
            <a:pPr lvl="1" eaLnBrk="1" hangingPunct="1"/>
            <a:r>
              <a:rPr lang="en-US" dirty="0" smtClean="0"/>
              <a:t>X=Miles of Track laid</a:t>
            </a:r>
          </a:p>
          <a:p>
            <a:pPr eaLnBrk="1" hangingPunct="1"/>
            <a:endParaRPr lang="en-US" dirty="0" smtClean="0"/>
          </a:p>
        </p:txBody>
      </p:sp>
      <p:graphicFrame>
        <p:nvGraphicFramePr>
          <p:cNvPr id="1026" name="Object 4"/>
          <p:cNvGraphicFramePr>
            <a:graphicFrameLocks noChangeAspect="1"/>
          </p:cNvGraphicFramePr>
          <p:nvPr/>
        </p:nvGraphicFramePr>
        <p:xfrm>
          <a:off x="1676400" y="4648200"/>
          <a:ext cx="5057775" cy="1295400"/>
        </p:xfrm>
        <a:graphic>
          <a:graphicData uri="http://schemas.openxmlformats.org/presentationml/2006/ole">
            <p:oleObj spid="_x0000_s2050" name="Equation" r:id="rId4" imgW="2577960" imgH="660240" progId="Equation.3">
              <p:embed/>
            </p:oleObj>
          </a:graphicData>
        </a:graphic>
      </p:graphicFrame>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dirty="0" smtClean="0"/>
              <a:t>Acquisition Model</a:t>
            </a:r>
          </a:p>
        </p:txBody>
      </p:sp>
      <p:sp>
        <p:nvSpPr>
          <p:cNvPr id="7171" name="Content Placeholder 2"/>
          <p:cNvSpPr>
            <a:spLocks noGrp="1"/>
          </p:cNvSpPr>
          <p:nvPr>
            <p:ph idx="1"/>
          </p:nvPr>
        </p:nvSpPr>
        <p:spPr/>
        <p:txBody>
          <a:bodyPr/>
          <a:lstStyle/>
          <a:p>
            <a:pPr eaLnBrk="1" hangingPunct="1"/>
            <a:r>
              <a:rPr lang="en-US" dirty="0" smtClean="0"/>
              <a:t>Purchasing a JPOD Car</a:t>
            </a:r>
          </a:p>
          <a:p>
            <a:pPr lvl="1" eaLnBrk="1" hangingPunct="1"/>
            <a:r>
              <a:rPr lang="en-US" dirty="0" smtClean="0"/>
              <a:t>“Vehicles will range in cost from $6,000 to higher.  In the Proforma they are estimated at $13,000.”</a:t>
            </a:r>
          </a:p>
          <a:p>
            <a:pPr lvl="1" eaLnBrk="1" hangingPunct="1"/>
            <a:r>
              <a:rPr lang="en-US" dirty="0" smtClean="0"/>
              <a:t>Low: $6,000</a:t>
            </a:r>
          </a:p>
          <a:p>
            <a:pPr lvl="1" eaLnBrk="1" hangingPunct="1"/>
            <a:r>
              <a:rPr lang="en-US" dirty="0" smtClean="0"/>
              <a:t>Expected: $13,000</a:t>
            </a:r>
          </a:p>
          <a:p>
            <a:pPr lvl="1" eaLnBrk="1" hangingPunct="1"/>
            <a:r>
              <a:rPr lang="en-US" dirty="0" smtClean="0"/>
              <a:t>High: $21,000</a:t>
            </a:r>
          </a:p>
          <a:p>
            <a:pPr eaLnBrk="1" hangingPunct="1"/>
            <a:r>
              <a:rPr lang="en-US" dirty="0" smtClean="0"/>
              <a:t>Model: Triangular Distribution</a:t>
            </a:r>
          </a:p>
          <a:p>
            <a:pPr lvl="1" eaLnBrk="1" hangingPunct="1"/>
            <a:r>
              <a:rPr lang="en-US" dirty="0" smtClean="0"/>
              <a:t>Assumption: The cost will not exceeded $21,000</a:t>
            </a:r>
          </a:p>
          <a:p>
            <a:pPr lvl="1" eaLnBrk="1" hangingPunct="1"/>
            <a:endParaRPr lang="en-US" dirty="0" smtClean="0"/>
          </a:p>
        </p:txBody>
      </p:sp>
      <p:pic>
        <p:nvPicPr>
          <p:cNvPr id="4" name="Picture 4" descr="http://www.alternative-energy-news.info/images/pictures/jpod-transportation.jpg"/>
          <p:cNvPicPr>
            <a:picLocks noChangeAspect="1" noChangeArrowheads="1"/>
          </p:cNvPicPr>
          <p:nvPr/>
        </p:nvPicPr>
        <p:blipFill>
          <a:blip r:embed="rId3" cstate="print"/>
          <a:srcRect/>
          <a:stretch>
            <a:fillRect/>
          </a:stretch>
        </p:blipFill>
        <p:spPr bwMode="auto">
          <a:xfrm>
            <a:off x="6553200" y="2971800"/>
            <a:ext cx="1981200" cy="198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p:cNvSpPr>
            <a:spLocks noGrp="1"/>
          </p:cNvSpPr>
          <p:nvPr>
            <p:ph type="title"/>
          </p:nvPr>
        </p:nvSpPr>
        <p:spPr/>
        <p:txBody>
          <a:bodyPr/>
          <a:lstStyle/>
          <a:p>
            <a:pPr eaLnBrk="1" hangingPunct="1"/>
            <a:r>
              <a:rPr lang="en-US" dirty="0" smtClean="0"/>
              <a:t>Recurring Cost</a:t>
            </a:r>
          </a:p>
        </p:txBody>
      </p:sp>
      <p:sp>
        <p:nvSpPr>
          <p:cNvPr id="2052" name="Content Placeholder 2"/>
          <p:cNvSpPr>
            <a:spLocks noGrp="1"/>
          </p:cNvSpPr>
          <p:nvPr>
            <p:ph idx="1"/>
          </p:nvPr>
        </p:nvSpPr>
        <p:spPr/>
        <p:txBody>
          <a:bodyPr/>
          <a:lstStyle/>
          <a:p>
            <a:pPr eaLnBrk="1" hangingPunct="1"/>
            <a:r>
              <a:rPr lang="en-US" dirty="0" smtClean="0"/>
              <a:t>Maintenance Cost</a:t>
            </a:r>
          </a:p>
          <a:p>
            <a:pPr lvl="1" eaLnBrk="1" hangingPunct="1"/>
            <a:r>
              <a:rPr lang="en-US" dirty="0" smtClean="0"/>
              <a:t>Cost to pay for construction, operation, maintenance, and rebuilding is estimated at about 18 cents a vehicle-mile.</a:t>
            </a:r>
          </a:p>
          <a:p>
            <a:pPr lvl="1" eaLnBrk="1" hangingPunct="1"/>
            <a:r>
              <a:rPr lang="en-US" dirty="0" smtClean="0"/>
              <a:t>Y=Cost</a:t>
            </a:r>
          </a:p>
          <a:p>
            <a:pPr lvl="1" eaLnBrk="1" hangingPunct="1"/>
            <a:r>
              <a:rPr lang="en-US" dirty="0" smtClean="0"/>
              <a:t>X=Vehicle Miles traveled</a:t>
            </a:r>
          </a:p>
          <a:p>
            <a:pPr lvl="1" eaLnBrk="1" hangingPunct="1"/>
            <a:endParaRPr lang="en-US" dirty="0" smtClean="0"/>
          </a:p>
          <a:p>
            <a:pPr lvl="1" eaLnBrk="1" hangingPunct="1"/>
            <a:endParaRPr lang="en-US" dirty="0" smtClean="0"/>
          </a:p>
          <a:p>
            <a:pPr lvl="1" eaLnBrk="1" hangingPunct="1"/>
            <a:endParaRPr lang="en-US" dirty="0" smtClean="0"/>
          </a:p>
          <a:p>
            <a:pPr lvl="1" eaLnBrk="1" hangingPunct="1">
              <a:buFont typeface="Arial" charset="0"/>
              <a:buNone/>
            </a:pPr>
            <a:endParaRPr lang="en-US" dirty="0" smtClean="0"/>
          </a:p>
        </p:txBody>
      </p:sp>
      <p:graphicFrame>
        <p:nvGraphicFramePr>
          <p:cNvPr id="2050" name="Object 2"/>
          <p:cNvGraphicFramePr>
            <a:graphicFrameLocks noChangeAspect="1"/>
          </p:cNvGraphicFramePr>
          <p:nvPr/>
        </p:nvGraphicFramePr>
        <p:xfrm>
          <a:off x="711200" y="4972050"/>
          <a:ext cx="7670800" cy="1160463"/>
        </p:xfrm>
        <a:graphic>
          <a:graphicData uri="http://schemas.openxmlformats.org/presentationml/2006/ole">
            <p:oleObj spid="_x0000_s3074" name="Equation" r:id="rId4" imgW="1917360" imgH="253800" progId="Equation.3">
              <p:embed/>
            </p:oleObj>
          </a:graphicData>
        </a:graphic>
      </p:graphicFrame>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p:txBody>
          <a:bodyPr/>
          <a:lstStyle/>
          <a:p>
            <a:pPr eaLnBrk="1" hangingPunct="1"/>
            <a:r>
              <a:rPr lang="en-US" dirty="0" smtClean="0"/>
              <a:t>Operating Cost</a:t>
            </a:r>
          </a:p>
        </p:txBody>
      </p:sp>
      <p:sp>
        <p:nvSpPr>
          <p:cNvPr id="3076" name="Content Placeholder 2"/>
          <p:cNvSpPr>
            <a:spLocks noGrp="1"/>
          </p:cNvSpPr>
          <p:nvPr>
            <p:ph idx="1"/>
          </p:nvPr>
        </p:nvSpPr>
        <p:spPr/>
        <p:txBody>
          <a:bodyPr/>
          <a:lstStyle/>
          <a:p>
            <a:pPr eaLnBrk="1" hangingPunct="1"/>
            <a:r>
              <a:rPr lang="en-US" dirty="0" smtClean="0"/>
              <a:t>“Operating costs are about 4 cents per vehicle-mile.”</a:t>
            </a:r>
          </a:p>
          <a:p>
            <a:pPr lvl="1" eaLnBrk="1" hangingPunct="1"/>
            <a:r>
              <a:rPr lang="en-US" dirty="0" smtClean="0"/>
              <a:t>Y=Cost</a:t>
            </a:r>
          </a:p>
          <a:p>
            <a:pPr lvl="1" eaLnBrk="1" hangingPunct="1"/>
            <a:r>
              <a:rPr lang="en-US" dirty="0" smtClean="0"/>
              <a:t>X=vehicle mile</a:t>
            </a:r>
          </a:p>
          <a:p>
            <a:pPr lvl="1" eaLnBrk="1" hangingPunct="1"/>
            <a:endParaRPr lang="en-US" dirty="0" smtClean="0"/>
          </a:p>
        </p:txBody>
      </p:sp>
      <p:graphicFrame>
        <p:nvGraphicFramePr>
          <p:cNvPr id="3074" name="Object 2"/>
          <p:cNvGraphicFramePr>
            <a:graphicFrameLocks noChangeAspect="1"/>
          </p:cNvGraphicFramePr>
          <p:nvPr/>
        </p:nvGraphicFramePr>
        <p:xfrm>
          <a:off x="1219200" y="3810000"/>
          <a:ext cx="5645150" cy="889000"/>
        </p:xfrm>
        <a:graphic>
          <a:graphicData uri="http://schemas.openxmlformats.org/presentationml/2006/ole">
            <p:oleObj spid="_x0000_s4098" name="Equation" r:id="rId4" imgW="1612800" imgH="253800" progId="Equation.3">
              <p:embed/>
            </p:oleObj>
          </a:graphicData>
        </a:graphic>
      </p:graphicFrame>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p:txBody>
          <a:bodyPr/>
          <a:lstStyle/>
          <a:p>
            <a:pPr eaLnBrk="1" hangingPunct="1"/>
            <a:r>
              <a:rPr lang="en-US" dirty="0" smtClean="0"/>
              <a:t>Direct Labor Cost</a:t>
            </a:r>
          </a:p>
        </p:txBody>
      </p:sp>
      <p:sp>
        <p:nvSpPr>
          <p:cNvPr id="4100" name="Content Placeholder 2"/>
          <p:cNvSpPr>
            <a:spLocks noGrp="1"/>
          </p:cNvSpPr>
          <p:nvPr>
            <p:ph idx="1"/>
          </p:nvPr>
        </p:nvSpPr>
        <p:spPr/>
        <p:txBody>
          <a:bodyPr/>
          <a:lstStyle/>
          <a:p>
            <a:pPr eaLnBrk="1" hangingPunct="1"/>
            <a:r>
              <a:rPr lang="en-US" dirty="0" smtClean="0"/>
              <a:t>Assumption the skill set to oversee a JPOD is like that of a Subway operator</a:t>
            </a:r>
          </a:p>
          <a:p>
            <a:pPr lvl="1" eaLnBrk="1" hangingPunct="1"/>
            <a:r>
              <a:rPr lang="en-US" dirty="0" smtClean="0"/>
              <a:t>“Things get interesting when we start looking at what train operators made. One took home over $81,000 on a base salary of $28.65 an hour.”</a:t>
            </a:r>
          </a:p>
          <a:p>
            <a:pPr lvl="3" eaLnBrk="1" hangingPunct="1"/>
            <a:r>
              <a:rPr lang="en-US" dirty="0" smtClean="0"/>
              <a:t>X=total hours worked </a:t>
            </a:r>
          </a:p>
          <a:p>
            <a:pPr lvl="3" eaLnBrk="1" hangingPunct="1"/>
            <a:r>
              <a:rPr lang="en-US" dirty="0" smtClean="0"/>
              <a:t>Y=total cost</a:t>
            </a:r>
          </a:p>
          <a:p>
            <a:pPr lvl="3" eaLnBrk="1" hangingPunct="1">
              <a:buFont typeface="Arial" charset="0"/>
              <a:buNone/>
            </a:pPr>
            <a:endParaRPr lang="en-US" dirty="0" smtClean="0"/>
          </a:p>
        </p:txBody>
      </p:sp>
      <p:graphicFrame>
        <p:nvGraphicFramePr>
          <p:cNvPr id="4098" name="Object 2"/>
          <p:cNvGraphicFramePr>
            <a:graphicFrameLocks noChangeAspect="1"/>
          </p:cNvGraphicFramePr>
          <p:nvPr/>
        </p:nvGraphicFramePr>
        <p:xfrm>
          <a:off x="914400" y="4495800"/>
          <a:ext cx="5961063" cy="990600"/>
        </p:xfrm>
        <a:graphic>
          <a:graphicData uri="http://schemas.openxmlformats.org/presentationml/2006/ole">
            <p:oleObj spid="_x0000_s5122" name="Equation" r:id="rId4" imgW="812520" imgH="203040" progId="Equation.3">
              <p:embed/>
            </p:oleObj>
          </a:graphicData>
        </a:graphic>
      </p:graphicFrame>
      <p:pic>
        <p:nvPicPr>
          <p:cNvPr id="5" name="Picture 3" descr="C:\Users\x26101\AppData\Local\Microsoft\Windows\Temporary Internet Files\Content.IE5\57MNOFL5\MC900024481[1].wmf"/>
          <p:cNvPicPr>
            <a:picLocks noChangeAspect="1" noChangeArrowheads="1"/>
          </p:cNvPicPr>
          <p:nvPr/>
        </p:nvPicPr>
        <p:blipFill>
          <a:blip r:embed="rId5" cstate="print"/>
          <a:srcRect/>
          <a:stretch>
            <a:fillRect/>
          </a:stretch>
        </p:blipFill>
        <p:spPr bwMode="auto">
          <a:xfrm>
            <a:off x="6935724" y="3657600"/>
            <a:ext cx="2208276" cy="2286528"/>
          </a:xfrm>
          <a:prstGeom prst="rect">
            <a:avLst/>
          </a:prstGeom>
          <a:noFill/>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52400" y="0"/>
            <a:ext cx="8229600" cy="1143000"/>
          </a:xfrm>
        </p:spPr>
        <p:txBody>
          <a:bodyPr/>
          <a:lstStyle/>
          <a:p>
            <a:pPr eaLnBrk="1" hangingPunct="1"/>
            <a:r>
              <a:rPr lang="en-US" dirty="0" smtClean="0"/>
              <a:t>Working Cost</a:t>
            </a:r>
          </a:p>
        </p:txBody>
      </p:sp>
      <p:sp>
        <p:nvSpPr>
          <p:cNvPr id="8195" name="Content Placeholder 2"/>
          <p:cNvSpPr>
            <a:spLocks noGrp="1"/>
          </p:cNvSpPr>
          <p:nvPr>
            <p:ph idx="1"/>
          </p:nvPr>
        </p:nvSpPr>
        <p:spPr>
          <a:xfrm>
            <a:off x="533400" y="228600"/>
            <a:ext cx="8229600" cy="5867400"/>
          </a:xfrm>
        </p:spPr>
        <p:txBody>
          <a:bodyPr/>
          <a:lstStyle/>
          <a:p>
            <a:pPr eaLnBrk="1" hangingPunct="1">
              <a:buFont typeface="Arial" charset="0"/>
              <a:buNone/>
            </a:pPr>
            <a:endParaRPr lang="en-US" dirty="0" smtClean="0"/>
          </a:p>
          <a:p>
            <a:pPr eaLnBrk="1" hangingPunct="1"/>
            <a:endParaRPr lang="en-US" dirty="0" smtClean="0"/>
          </a:p>
          <a:p>
            <a:pPr eaLnBrk="1" hangingPunct="1"/>
            <a:r>
              <a:rPr lang="en-US" dirty="0" smtClean="0"/>
              <a:t>Cost of indirect labor related to the JPOD</a:t>
            </a:r>
          </a:p>
        </p:txBody>
      </p:sp>
      <p:graphicFrame>
        <p:nvGraphicFramePr>
          <p:cNvPr id="4" name="Table 3"/>
          <p:cNvGraphicFramePr>
            <a:graphicFrameLocks noGrp="1"/>
          </p:cNvGraphicFramePr>
          <p:nvPr/>
        </p:nvGraphicFramePr>
        <p:xfrm>
          <a:off x="1143000" y="1981200"/>
          <a:ext cx="6096000" cy="313436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r>
                        <a:rPr lang="en-US" dirty="0" smtClean="0"/>
                        <a:t>Occupation</a:t>
                      </a:r>
                      <a:endParaRPr lang="en-US" dirty="0"/>
                    </a:p>
                  </a:txBody>
                  <a:tcPr/>
                </a:tc>
                <a:tc>
                  <a:txBody>
                    <a:bodyPr/>
                    <a:lstStyle/>
                    <a:p>
                      <a:r>
                        <a:rPr lang="en-US" dirty="0" smtClean="0"/>
                        <a:t>Low</a:t>
                      </a:r>
                      <a:endParaRPr lang="en-US" dirty="0"/>
                    </a:p>
                  </a:txBody>
                  <a:tcPr/>
                </a:tc>
                <a:tc>
                  <a:txBody>
                    <a:bodyPr/>
                    <a:lstStyle/>
                    <a:p>
                      <a:r>
                        <a:rPr lang="en-US" dirty="0" smtClean="0"/>
                        <a:t>Most Likely</a:t>
                      </a:r>
                      <a:endParaRPr lang="en-US" dirty="0"/>
                    </a:p>
                  </a:txBody>
                  <a:tcPr/>
                </a:tc>
                <a:tc>
                  <a:txBody>
                    <a:bodyPr/>
                    <a:lstStyle/>
                    <a:p>
                      <a:r>
                        <a:rPr lang="en-US" dirty="0" smtClean="0"/>
                        <a:t>High</a:t>
                      </a:r>
                      <a:endParaRPr lang="en-US" dirty="0"/>
                    </a:p>
                  </a:txBody>
                  <a:tcPr/>
                </a:tc>
              </a:tr>
              <a:tr h="370840">
                <a:tc>
                  <a:txBody>
                    <a:bodyPr/>
                    <a:lstStyle/>
                    <a:p>
                      <a:r>
                        <a:rPr lang="en-US" dirty="0" smtClean="0"/>
                        <a:t>Welder</a:t>
                      </a:r>
                      <a:endParaRPr lang="en-US" dirty="0"/>
                    </a:p>
                  </a:txBody>
                  <a:tcPr/>
                </a:tc>
                <a:tc>
                  <a:txBody>
                    <a:bodyPr/>
                    <a:lstStyle/>
                    <a:p>
                      <a:r>
                        <a:rPr lang="en-US" dirty="0" smtClean="0"/>
                        <a:t>11.51</a:t>
                      </a:r>
                      <a:endParaRPr lang="en-US" dirty="0"/>
                    </a:p>
                  </a:txBody>
                  <a:tcPr/>
                </a:tc>
                <a:tc>
                  <a:txBody>
                    <a:bodyPr/>
                    <a:lstStyle/>
                    <a:p>
                      <a:r>
                        <a:rPr lang="en-US" dirty="0" smtClean="0"/>
                        <a:t>17.04</a:t>
                      </a:r>
                      <a:endParaRPr lang="en-US" dirty="0"/>
                    </a:p>
                  </a:txBody>
                  <a:tcPr/>
                </a:tc>
                <a:tc>
                  <a:txBody>
                    <a:bodyPr/>
                    <a:lstStyle/>
                    <a:p>
                      <a:r>
                        <a:rPr lang="en-US" dirty="0" smtClean="0"/>
                        <a:t>25.82</a:t>
                      </a:r>
                      <a:endParaRPr lang="en-US" dirty="0"/>
                    </a:p>
                  </a:txBody>
                  <a:tcPr/>
                </a:tc>
              </a:tr>
              <a:tr h="370840">
                <a:tc>
                  <a:txBody>
                    <a:bodyPr/>
                    <a:lstStyle/>
                    <a:p>
                      <a:r>
                        <a:rPr lang="en-US" dirty="0" smtClean="0"/>
                        <a:t>Civil Engineer</a:t>
                      </a:r>
                      <a:endParaRPr lang="en-US" dirty="0"/>
                    </a:p>
                  </a:txBody>
                  <a:tcPr/>
                </a:tc>
                <a:tc>
                  <a:txBody>
                    <a:bodyPr/>
                    <a:lstStyle/>
                    <a:p>
                      <a:r>
                        <a:rPr lang="en-US" dirty="0" smtClean="0"/>
                        <a:t>24.31</a:t>
                      </a:r>
                      <a:endParaRPr lang="en-US" dirty="0"/>
                    </a:p>
                  </a:txBody>
                  <a:tcPr/>
                </a:tc>
                <a:tc>
                  <a:txBody>
                    <a:bodyPr/>
                    <a:lstStyle/>
                    <a:p>
                      <a:r>
                        <a:rPr lang="en-US" dirty="0" smtClean="0"/>
                        <a:t>37.29</a:t>
                      </a:r>
                      <a:endParaRPr lang="en-US" dirty="0"/>
                    </a:p>
                  </a:txBody>
                  <a:tcPr/>
                </a:tc>
                <a:tc>
                  <a:txBody>
                    <a:bodyPr/>
                    <a:lstStyle/>
                    <a:p>
                      <a:r>
                        <a:rPr lang="en-US" dirty="0" smtClean="0"/>
                        <a:t>57.37</a:t>
                      </a:r>
                      <a:endParaRPr lang="en-US" dirty="0"/>
                    </a:p>
                  </a:txBody>
                  <a:tcPr/>
                </a:tc>
              </a:tr>
              <a:tr h="370840">
                <a:tc>
                  <a:txBody>
                    <a:bodyPr/>
                    <a:lstStyle/>
                    <a:p>
                      <a:r>
                        <a:rPr lang="en-US" dirty="0" smtClean="0"/>
                        <a:t>Mechanical Engineer</a:t>
                      </a:r>
                      <a:endParaRPr lang="en-US" dirty="0"/>
                    </a:p>
                  </a:txBody>
                  <a:tcPr/>
                </a:tc>
                <a:tc>
                  <a:txBody>
                    <a:bodyPr/>
                    <a:lstStyle/>
                    <a:p>
                      <a:r>
                        <a:rPr lang="en-US" dirty="0" smtClean="0"/>
                        <a:t>24.30</a:t>
                      </a:r>
                      <a:endParaRPr lang="en-US" dirty="0"/>
                    </a:p>
                  </a:txBody>
                  <a:tcPr/>
                </a:tc>
                <a:tc>
                  <a:txBody>
                    <a:bodyPr/>
                    <a:lstStyle/>
                    <a:p>
                      <a:r>
                        <a:rPr lang="en-US" dirty="0" smtClean="0"/>
                        <a:t>37.58</a:t>
                      </a:r>
                      <a:endParaRPr lang="en-US" dirty="0"/>
                    </a:p>
                  </a:txBody>
                  <a:tcPr/>
                </a:tc>
                <a:tc>
                  <a:txBody>
                    <a:bodyPr/>
                    <a:lstStyle/>
                    <a:p>
                      <a:r>
                        <a:rPr lang="en-US" dirty="0" smtClean="0"/>
                        <a:t>57.44</a:t>
                      </a:r>
                      <a:endParaRPr lang="en-US" dirty="0"/>
                    </a:p>
                  </a:txBody>
                  <a:tcPr/>
                </a:tc>
              </a:tr>
              <a:tr h="370840">
                <a:tc>
                  <a:txBody>
                    <a:bodyPr/>
                    <a:lstStyle/>
                    <a:p>
                      <a:r>
                        <a:rPr lang="en-US" dirty="0" smtClean="0"/>
                        <a:t>Architect</a:t>
                      </a:r>
                      <a:endParaRPr lang="en-US" dirty="0"/>
                    </a:p>
                  </a:txBody>
                  <a:tcPr/>
                </a:tc>
                <a:tc>
                  <a:txBody>
                    <a:bodyPr/>
                    <a:lstStyle/>
                    <a:p>
                      <a:r>
                        <a:rPr lang="en-US" dirty="0" smtClean="0"/>
                        <a:t>18.59</a:t>
                      </a:r>
                      <a:endParaRPr lang="en-US" dirty="0"/>
                    </a:p>
                  </a:txBody>
                  <a:tcPr/>
                </a:tc>
                <a:tc>
                  <a:txBody>
                    <a:bodyPr/>
                    <a:lstStyle/>
                    <a:p>
                      <a:r>
                        <a:rPr lang="en-US" dirty="0" smtClean="0"/>
                        <a:t>33.95</a:t>
                      </a:r>
                      <a:endParaRPr lang="en-US" dirty="0"/>
                    </a:p>
                  </a:txBody>
                  <a:tcPr/>
                </a:tc>
                <a:tc>
                  <a:txBody>
                    <a:bodyPr/>
                    <a:lstStyle/>
                    <a:p>
                      <a:r>
                        <a:rPr lang="en-US" dirty="0" smtClean="0"/>
                        <a:t>57.16</a:t>
                      </a:r>
                      <a:endParaRPr lang="en-US" dirty="0"/>
                    </a:p>
                  </a:txBody>
                  <a:tcPr/>
                </a:tc>
              </a:tr>
              <a:tr h="370840">
                <a:tc>
                  <a:txBody>
                    <a:bodyPr/>
                    <a:lstStyle/>
                    <a:p>
                      <a:r>
                        <a:rPr lang="en-US" dirty="0" smtClean="0"/>
                        <a:t>Surveyor</a:t>
                      </a:r>
                      <a:endParaRPr lang="en-US" dirty="0"/>
                    </a:p>
                  </a:txBody>
                  <a:tcPr/>
                </a:tc>
                <a:tc>
                  <a:txBody>
                    <a:bodyPr/>
                    <a:lstStyle/>
                    <a:p>
                      <a:r>
                        <a:rPr lang="en-US" dirty="0" smtClean="0"/>
                        <a:t>11.28</a:t>
                      </a:r>
                      <a:endParaRPr lang="en-US" dirty="0"/>
                    </a:p>
                  </a:txBody>
                  <a:tcPr/>
                </a:tc>
                <a:tc>
                  <a:txBody>
                    <a:bodyPr/>
                    <a:lstStyle/>
                    <a:p>
                      <a:r>
                        <a:rPr lang="en-US" dirty="0" smtClean="0"/>
                        <a:t>18.22</a:t>
                      </a:r>
                      <a:endParaRPr lang="en-US" dirty="0"/>
                    </a:p>
                  </a:txBody>
                  <a:tcPr/>
                </a:tc>
                <a:tc>
                  <a:txBody>
                    <a:bodyPr/>
                    <a:lstStyle/>
                    <a:p>
                      <a:r>
                        <a:rPr lang="en-US" dirty="0" smtClean="0"/>
                        <a:t>29.27</a:t>
                      </a:r>
                      <a:endParaRPr lang="en-US" dirty="0"/>
                    </a:p>
                  </a:txBody>
                  <a:tcPr/>
                </a:tc>
              </a:tr>
              <a:tr h="370840">
                <a:tc>
                  <a:txBody>
                    <a:bodyPr/>
                    <a:lstStyle/>
                    <a:p>
                      <a:r>
                        <a:rPr lang="en-US" dirty="0" smtClean="0"/>
                        <a:t>General</a:t>
                      </a:r>
                      <a:r>
                        <a:rPr lang="en-US" baseline="0" dirty="0" smtClean="0"/>
                        <a:t> Construction</a:t>
                      </a:r>
                      <a:endParaRPr lang="en-US" dirty="0"/>
                    </a:p>
                  </a:txBody>
                  <a:tcPr/>
                </a:tc>
                <a:tc>
                  <a:txBody>
                    <a:bodyPr/>
                    <a:lstStyle/>
                    <a:p>
                      <a:r>
                        <a:rPr lang="en-US" dirty="0" smtClean="0"/>
                        <a:t>18.08</a:t>
                      </a:r>
                      <a:endParaRPr lang="en-US" dirty="0"/>
                    </a:p>
                  </a:txBody>
                  <a:tcPr/>
                </a:tc>
                <a:tc>
                  <a:txBody>
                    <a:bodyPr/>
                    <a:lstStyle/>
                    <a:p>
                      <a:r>
                        <a:rPr lang="en-US" dirty="0" smtClean="0"/>
                        <a:t>21.24</a:t>
                      </a:r>
                      <a:endParaRPr lang="en-US" dirty="0"/>
                    </a:p>
                  </a:txBody>
                  <a:tcPr/>
                </a:tc>
                <a:tc>
                  <a:txBody>
                    <a:bodyPr/>
                    <a:lstStyle/>
                    <a:p>
                      <a:r>
                        <a:rPr lang="en-US" dirty="0" smtClean="0"/>
                        <a:t>23.56</a:t>
                      </a:r>
                      <a:endParaRPr lang="en-US" dirty="0"/>
                    </a:p>
                  </a:txBody>
                  <a:tcPr/>
                </a:tc>
              </a:tr>
            </a:tbl>
          </a:graphicData>
        </a:graphic>
      </p:graphicFrame>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US" dirty="0" smtClean="0"/>
              <a:t>Life Cycle Cost</a:t>
            </a:r>
          </a:p>
        </p:txBody>
      </p:sp>
      <p:graphicFrame>
        <p:nvGraphicFramePr>
          <p:cNvPr id="4" name="Table 3"/>
          <p:cNvGraphicFramePr>
            <a:graphicFrameLocks noGrp="1"/>
          </p:cNvGraphicFramePr>
          <p:nvPr/>
        </p:nvGraphicFramePr>
        <p:xfrm>
          <a:off x="533400" y="1905000"/>
          <a:ext cx="7924799" cy="4343400"/>
        </p:xfrm>
        <a:graphic>
          <a:graphicData uri="http://schemas.openxmlformats.org/drawingml/2006/table">
            <a:tbl>
              <a:tblPr/>
              <a:tblGrid>
                <a:gridCol w="1520627"/>
                <a:gridCol w="1564489"/>
                <a:gridCol w="1462140"/>
                <a:gridCol w="1813054"/>
                <a:gridCol w="1564489"/>
              </a:tblGrid>
              <a:tr h="868680">
                <a:tc>
                  <a:txBody>
                    <a:bodyPr/>
                    <a:lstStyle/>
                    <a:p>
                      <a:pPr algn="l" fontAlgn="b"/>
                      <a:r>
                        <a:rPr lang="en-US" sz="1800" b="1" i="0" u="none" strike="noStrike" dirty="0">
                          <a:solidFill>
                            <a:srgbClr val="000000"/>
                          </a:solidFill>
                          <a:latin typeface="Calibri"/>
                        </a:rPr>
                        <a:t>Route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n-US" sz="1800" b="1" i="0" u="none" strike="noStrike" dirty="0">
                          <a:solidFill>
                            <a:srgbClr val="000000"/>
                          </a:solidFill>
                          <a:latin typeface="Calibri"/>
                        </a:rPr>
                        <a:t> Labor Cost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n-US" sz="1800" b="1" i="0" u="none" strike="noStrike" dirty="0" smtClean="0">
                          <a:solidFill>
                            <a:srgbClr val="000000"/>
                          </a:solidFill>
                          <a:latin typeface="Calibri"/>
                        </a:rPr>
                        <a:t>Acquisition </a:t>
                      </a:r>
                      <a:r>
                        <a:rPr lang="en-US" sz="1800" b="1" i="0" u="none" strike="noStrike" dirty="0">
                          <a:solidFill>
                            <a:srgbClr val="000000"/>
                          </a:solidFill>
                          <a:latin typeface="Calibri"/>
                        </a:rPr>
                        <a:t>Cost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n-US" sz="1800" b="1" i="0" u="none" strike="noStrike" dirty="0">
                          <a:solidFill>
                            <a:srgbClr val="000000"/>
                          </a:solidFill>
                          <a:latin typeface="Calibri"/>
                        </a:rPr>
                        <a:t>Recurring Cost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l" fontAlgn="b"/>
                      <a:r>
                        <a:rPr lang="en-US" sz="1800" b="1" i="0" u="none" strike="noStrike" dirty="0">
                          <a:solidFill>
                            <a:srgbClr val="000000"/>
                          </a:solidFill>
                          <a:latin typeface="Calibri"/>
                        </a:rPr>
                        <a:t>Total Cost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r>
              <a:tr h="868680">
                <a:tc>
                  <a:txBody>
                    <a:bodyPr/>
                    <a:lstStyle/>
                    <a:p>
                      <a:pPr algn="l" fontAlgn="b"/>
                      <a:r>
                        <a:rPr lang="en-US" sz="1800" b="0" i="0" u="none" strike="noStrike" dirty="0">
                          <a:solidFill>
                            <a:srgbClr val="000000"/>
                          </a:solidFill>
                          <a:latin typeface="Calibri"/>
                        </a:rPr>
                        <a:t>Cadet Activities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000000"/>
                          </a:solidFill>
                          <a:latin typeface="Calibri"/>
                        </a:rPr>
                        <a:t>     20,662,461.73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180152795.3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2900257.039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000000"/>
                          </a:solidFill>
                          <a:latin typeface="Calibri"/>
                        </a:rPr>
                        <a:t>   203,715,514.08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68680">
                <a:tc>
                  <a:txBody>
                    <a:bodyPr/>
                    <a:lstStyle/>
                    <a:p>
                      <a:pPr algn="l" fontAlgn="b"/>
                      <a:r>
                        <a:rPr lang="en-US" sz="1800" b="0" i="0" u="none" strike="noStrike" dirty="0">
                          <a:solidFill>
                            <a:srgbClr val="000000"/>
                          </a:solidFill>
                          <a:latin typeface="Calibri"/>
                        </a:rPr>
                        <a:t>Visitor Line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000000"/>
                          </a:solidFill>
                          <a:latin typeface="Calibri"/>
                        </a:rPr>
                        <a:t>     20,662,461.73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180183354.4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3480245.732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000000"/>
                          </a:solidFill>
                          <a:latin typeface="Calibri"/>
                        </a:rPr>
                        <a:t>   204,326,061.83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68680">
                <a:tc>
                  <a:txBody>
                    <a:bodyPr/>
                    <a:lstStyle/>
                    <a:p>
                      <a:pPr algn="l" fontAlgn="b"/>
                      <a:r>
                        <a:rPr lang="en-US" sz="1800" b="0" i="0" u="none" strike="noStrike" dirty="0">
                          <a:solidFill>
                            <a:srgbClr val="000000"/>
                          </a:solidFill>
                          <a:latin typeface="Calibri"/>
                        </a:rPr>
                        <a:t>The Tourist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000000"/>
                          </a:solidFill>
                          <a:latin typeface="Calibri"/>
                        </a:rPr>
                        <a:t>     20,662,461.73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260152795.3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2900195.443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000000"/>
                          </a:solidFill>
                          <a:latin typeface="Calibri"/>
                        </a:rPr>
                        <a:t>   283,715,452.48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68680">
                <a:tc>
                  <a:txBody>
                    <a:bodyPr/>
                    <a:lstStyle/>
                    <a:p>
                      <a:pPr algn="l" fontAlgn="b"/>
                      <a:r>
                        <a:rPr lang="en-US" sz="1800" b="0" i="0" u="none" strike="noStrike" dirty="0">
                          <a:solidFill>
                            <a:srgbClr val="000000"/>
                          </a:solidFill>
                          <a:latin typeface="Calibri"/>
                        </a:rPr>
                        <a:t>Knockout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000000"/>
                          </a:solidFill>
                          <a:latin typeface="Calibri"/>
                        </a:rPr>
                        <a:t>     20,662,461.73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80213913.43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latin typeface="Calibri"/>
                        </a:rPr>
                        <a:t>4060306.622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000000"/>
                          </a:solidFill>
                          <a:latin typeface="Calibri"/>
                        </a:rPr>
                        <a:t>   104,936,681.78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smtClean="0"/>
              <a:t>Cost vs. Value</a:t>
            </a:r>
          </a:p>
        </p:txBody>
      </p:sp>
      <p:pic>
        <p:nvPicPr>
          <p:cNvPr id="33793" name="Picture 1"/>
          <p:cNvPicPr>
            <a:picLocks noChangeAspect="1" noChangeArrowheads="1"/>
          </p:cNvPicPr>
          <p:nvPr/>
        </p:nvPicPr>
        <p:blipFill>
          <a:blip r:embed="rId3" cstate="print"/>
          <a:srcRect/>
          <a:stretch>
            <a:fillRect/>
          </a:stretch>
        </p:blipFill>
        <p:spPr bwMode="auto">
          <a:xfrm>
            <a:off x="381000" y="1828800"/>
            <a:ext cx="3067050" cy="1466850"/>
          </a:xfrm>
          <a:prstGeom prst="rect">
            <a:avLst/>
          </a:prstGeom>
          <a:noFill/>
          <a:ln w="9525">
            <a:noFill/>
            <a:miter lim="800000"/>
            <a:headEnd/>
            <a:tailEnd/>
          </a:ln>
        </p:spPr>
      </p:pic>
      <p:pic>
        <p:nvPicPr>
          <p:cNvPr id="72707" name="Picture 3"/>
          <p:cNvPicPr>
            <a:picLocks noChangeAspect="1" noChangeArrowheads="1"/>
          </p:cNvPicPr>
          <p:nvPr/>
        </p:nvPicPr>
        <p:blipFill>
          <a:blip r:embed="rId4" cstate="print"/>
          <a:srcRect/>
          <a:stretch>
            <a:fillRect/>
          </a:stretch>
        </p:blipFill>
        <p:spPr bwMode="auto">
          <a:xfrm>
            <a:off x="3810000" y="1752600"/>
            <a:ext cx="5072014" cy="3886200"/>
          </a:xfrm>
          <a:prstGeom prst="rect">
            <a:avLst/>
          </a:prstGeom>
          <a:noFill/>
          <a:ln w="9525">
            <a:noFill/>
            <a:miter lim="800000"/>
            <a:headEnd/>
            <a:tailEnd/>
          </a:ln>
          <a:effectLst/>
        </p:spPr>
      </p:pic>
      <p:pic>
        <p:nvPicPr>
          <p:cNvPr id="76802" name="Picture 2" descr="C:\Users\x26101\AppData\Local\Microsoft\Windows\Temporary Internet Files\Content.IE5\EJG1SJUL\MC900431631[1].png"/>
          <p:cNvPicPr>
            <a:picLocks noChangeAspect="1" noChangeArrowheads="1"/>
          </p:cNvPicPr>
          <p:nvPr/>
        </p:nvPicPr>
        <p:blipFill>
          <a:blip r:embed="rId5" cstate="print"/>
          <a:srcRect/>
          <a:stretch>
            <a:fillRect/>
          </a:stretch>
        </p:blipFill>
        <p:spPr bwMode="auto">
          <a:xfrm>
            <a:off x="838200" y="3733800"/>
            <a:ext cx="2209800" cy="2209800"/>
          </a:xfrm>
          <a:prstGeom prst="rect">
            <a:avLst/>
          </a:prstGeom>
          <a:noFill/>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 Functions</a:t>
            </a:r>
            <a:endParaRPr lang="en-US" dirty="0"/>
          </a:p>
        </p:txBody>
      </p:sp>
      <p:pic>
        <p:nvPicPr>
          <p:cNvPr id="47108" name="Picture 4"/>
          <p:cNvPicPr>
            <a:picLocks noChangeAspect="1" noChangeArrowheads="1"/>
          </p:cNvPicPr>
          <p:nvPr/>
        </p:nvPicPr>
        <p:blipFill>
          <a:blip r:embed="rId3" cstate="print"/>
          <a:srcRect/>
          <a:stretch>
            <a:fillRect/>
          </a:stretch>
        </p:blipFill>
        <p:spPr bwMode="auto">
          <a:xfrm>
            <a:off x="0" y="1752600"/>
            <a:ext cx="9229753" cy="487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 Functions </a:t>
            </a:r>
            <a:endParaRPr lang="en-US" dirty="0"/>
          </a:p>
        </p:txBody>
      </p:sp>
      <p:pic>
        <p:nvPicPr>
          <p:cNvPr id="48130" name="Picture 2"/>
          <p:cNvPicPr>
            <a:picLocks noChangeAspect="1" noChangeArrowheads="1"/>
          </p:cNvPicPr>
          <p:nvPr/>
        </p:nvPicPr>
        <p:blipFill>
          <a:blip r:embed="rId3" cstate="print"/>
          <a:srcRect/>
          <a:stretch>
            <a:fillRect/>
          </a:stretch>
        </p:blipFill>
        <p:spPr bwMode="auto">
          <a:xfrm>
            <a:off x="0" y="1828800"/>
            <a:ext cx="9068986" cy="2427620"/>
          </a:xfrm>
          <a:prstGeom prst="rect">
            <a:avLst/>
          </a:prstGeom>
          <a:noFill/>
          <a:ln w="9525">
            <a:noFill/>
            <a:miter lim="800000"/>
            <a:headEnd/>
            <a:tailEnd/>
          </a:ln>
        </p:spPr>
      </p:pic>
      <p:pic>
        <p:nvPicPr>
          <p:cNvPr id="48131" name="Picture 3"/>
          <p:cNvPicPr>
            <a:picLocks noChangeAspect="1" noChangeArrowheads="1"/>
          </p:cNvPicPr>
          <p:nvPr/>
        </p:nvPicPr>
        <p:blipFill>
          <a:blip r:embed="rId4" cstate="print"/>
          <a:srcRect/>
          <a:stretch>
            <a:fillRect/>
          </a:stretch>
        </p:blipFill>
        <p:spPr bwMode="auto">
          <a:xfrm>
            <a:off x="152400" y="4267200"/>
            <a:ext cx="4479668" cy="2364299"/>
          </a:xfrm>
          <a:prstGeom prst="rect">
            <a:avLst/>
          </a:prstGeom>
          <a:noFill/>
          <a:ln w="9525">
            <a:noFill/>
            <a:miter lim="800000"/>
            <a:headEnd/>
            <a:tailEnd/>
          </a:ln>
        </p:spPr>
      </p:pic>
      <p:pic>
        <p:nvPicPr>
          <p:cNvPr id="48132" name="Picture 4"/>
          <p:cNvPicPr>
            <a:picLocks noChangeAspect="1" noChangeArrowheads="1"/>
          </p:cNvPicPr>
          <p:nvPr/>
        </p:nvPicPr>
        <p:blipFill>
          <a:blip r:embed="rId5" cstate="print"/>
          <a:srcRect/>
          <a:stretch>
            <a:fillRect/>
          </a:stretch>
        </p:blipFill>
        <p:spPr bwMode="auto">
          <a:xfrm>
            <a:off x="4648200" y="4124904"/>
            <a:ext cx="4495800" cy="249400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019800" cy="762000"/>
          </a:xfrm>
        </p:spPr>
        <p:txBody>
          <a:bodyPr/>
          <a:lstStyle/>
          <a:p>
            <a:r>
              <a:rPr lang="en-US" dirty="0" smtClean="0"/>
              <a:t>Stacked Bar Chart Data</a:t>
            </a:r>
            <a:endParaRPr lang="en-US" dirty="0"/>
          </a:p>
        </p:txBody>
      </p:sp>
      <p:pic>
        <p:nvPicPr>
          <p:cNvPr id="49154" name="Picture 2"/>
          <p:cNvPicPr>
            <a:picLocks noChangeAspect="1" noChangeArrowheads="1"/>
          </p:cNvPicPr>
          <p:nvPr/>
        </p:nvPicPr>
        <p:blipFill>
          <a:blip r:embed="rId3" cstate="print"/>
          <a:srcRect/>
          <a:stretch>
            <a:fillRect/>
          </a:stretch>
        </p:blipFill>
        <p:spPr bwMode="auto">
          <a:xfrm>
            <a:off x="0" y="609599"/>
            <a:ext cx="7467600" cy="627655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4.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Equity</Template>
  <TotalTime>264</TotalTime>
  <Words>4066</Words>
  <Application>Microsoft Office PowerPoint</Application>
  <PresentationFormat>On-screen Show (4:3)</PresentationFormat>
  <Paragraphs>1208</Paragraphs>
  <Slides>78</Slides>
  <Notes>78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78</vt:i4>
      </vt:variant>
    </vt:vector>
  </HeadingPairs>
  <TitlesOfParts>
    <vt:vector size="80" baseType="lpstr">
      <vt:lpstr>Equity</vt:lpstr>
      <vt:lpstr>Equation</vt:lpstr>
      <vt:lpstr>Final Decision Brief</vt:lpstr>
      <vt:lpstr>Agenda</vt:lpstr>
      <vt:lpstr>Team Member Roles and Responsibilities</vt:lpstr>
      <vt:lpstr>BLUF</vt:lpstr>
      <vt:lpstr>Engineering Problem  Statement</vt:lpstr>
      <vt:lpstr>Facts and Research</vt:lpstr>
      <vt:lpstr>Assumptions, Constraints, and Limitations</vt:lpstr>
      <vt:lpstr>System Environment- Spatial  Arrangement</vt:lpstr>
      <vt:lpstr>System Environment-System Boundary</vt:lpstr>
      <vt:lpstr>Slide 10</vt:lpstr>
      <vt:lpstr>Stakeholder Analysis</vt:lpstr>
      <vt:lpstr>Stakeholder Needs Related to System Environment</vt:lpstr>
      <vt:lpstr>Value Hierarchy</vt:lpstr>
      <vt:lpstr>Swing Weight Matrix</vt:lpstr>
      <vt:lpstr>Idea Generation</vt:lpstr>
      <vt:lpstr>Feasibility Screening Matrix</vt:lpstr>
      <vt:lpstr>Routes</vt:lpstr>
      <vt:lpstr>Slide 18</vt:lpstr>
      <vt:lpstr>Slide 19</vt:lpstr>
      <vt:lpstr>RTE: The Tourist</vt:lpstr>
      <vt:lpstr>RTE Knockout (red)</vt:lpstr>
      <vt:lpstr>Queuing</vt:lpstr>
      <vt:lpstr>Method-Raw Data Matrix</vt:lpstr>
      <vt:lpstr>Method-Value Functions</vt:lpstr>
      <vt:lpstr>Method- Additive Value Model to Total Value</vt:lpstr>
      <vt:lpstr>Total Value of the Routes</vt:lpstr>
      <vt:lpstr>Slide 27</vt:lpstr>
      <vt:lpstr>Slide 28</vt:lpstr>
      <vt:lpstr>Stacked Bar Chart</vt:lpstr>
      <vt:lpstr>Life Cycle Cost Model</vt:lpstr>
      <vt:lpstr>Life Cycle Cost</vt:lpstr>
      <vt:lpstr>Cost Vs Value</vt:lpstr>
      <vt:lpstr>Questions?</vt:lpstr>
      <vt:lpstr>References</vt:lpstr>
      <vt:lpstr>Sources</vt:lpstr>
      <vt:lpstr>Sources</vt:lpstr>
      <vt:lpstr>Sources</vt:lpstr>
      <vt:lpstr>Back Up Slides</vt:lpstr>
      <vt:lpstr>Interim Progress Report</vt:lpstr>
      <vt:lpstr>Worldwide concept of “Going Green”</vt:lpstr>
      <vt:lpstr>Net Zero Initiative</vt:lpstr>
      <vt:lpstr>Personnel Rapid Transit</vt:lpstr>
      <vt:lpstr>JPOD System</vt:lpstr>
      <vt:lpstr>Finding, Conclusion Recommendations</vt:lpstr>
      <vt:lpstr>FCR Continued</vt:lpstr>
      <vt:lpstr>FCR Continued</vt:lpstr>
      <vt:lpstr>FCR Continued</vt:lpstr>
      <vt:lpstr>Functional Hierarchy</vt:lpstr>
      <vt:lpstr>Function Flow Diagram</vt:lpstr>
      <vt:lpstr>IDEF0</vt:lpstr>
      <vt:lpstr>IDEF0 Level 1 Model</vt:lpstr>
      <vt:lpstr>Cadet Survey Questions</vt:lpstr>
      <vt:lpstr>Baseline Interview Question</vt:lpstr>
      <vt:lpstr>FCR Table</vt:lpstr>
      <vt:lpstr>Design Workshop Brief 2</vt:lpstr>
      <vt:lpstr>Survey Questions</vt:lpstr>
      <vt:lpstr>Survey Questions</vt:lpstr>
      <vt:lpstr>Survey Questions</vt:lpstr>
      <vt:lpstr>Survey Questions</vt:lpstr>
      <vt:lpstr>Survey Questions</vt:lpstr>
      <vt:lpstr>Interim Progress Report 2</vt:lpstr>
      <vt:lpstr>Team Member Roles and Responsibilities</vt:lpstr>
      <vt:lpstr>IPR 1  BLUF</vt:lpstr>
      <vt:lpstr>Problem Definition</vt:lpstr>
      <vt:lpstr>Life Cycle Costing</vt:lpstr>
      <vt:lpstr>Life Cycle Cost Model</vt:lpstr>
      <vt:lpstr>Life Cycle Model </vt:lpstr>
      <vt:lpstr>Acquisition Model</vt:lpstr>
      <vt:lpstr>Acquisition Model</vt:lpstr>
      <vt:lpstr>Recurring Cost</vt:lpstr>
      <vt:lpstr>Operating Cost</vt:lpstr>
      <vt:lpstr>Direct Labor Cost</vt:lpstr>
      <vt:lpstr>Working Cost</vt:lpstr>
      <vt:lpstr>Life Cycle Cost</vt:lpstr>
      <vt:lpstr>Cost vs. Value</vt:lpstr>
      <vt:lpstr>Value Functions</vt:lpstr>
      <vt:lpstr>Value Functions </vt:lpstr>
      <vt:lpstr>Stacked Bar Chart Data</vt:lpstr>
    </vt:vector>
  </TitlesOfParts>
  <Company>Office of the Dean, USMA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Final Decision Brief</dc:title>
  <dc:creator>Andre Shinda</dc:creator>
  <cp:lastModifiedBy>Aaron Mallory</cp:lastModifiedBy>
  <cp:revision>14</cp:revision>
  <dcterms:created xsi:type="dcterms:W3CDTF">2011-11-27T03:05:01Z</dcterms:created>
  <dcterms:modified xsi:type="dcterms:W3CDTF">2011-11-30T06:39:45Z</dcterms:modified>
</cp:coreProperties>
</file>